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sldIdLst>
    <p:sldId id="256" r:id="rId3"/>
    <p:sldId id="257" r:id="rId4"/>
    <p:sldId id="383" r:id="rId5"/>
    <p:sldId id="38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385" r:id="rId22"/>
    <p:sldId id="386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91" r:id="rId57"/>
    <p:sldId id="306" r:id="rId58"/>
    <p:sldId id="307" r:id="rId59"/>
    <p:sldId id="308" r:id="rId60"/>
    <p:sldId id="309" r:id="rId61"/>
    <p:sldId id="310" r:id="rId62"/>
    <p:sldId id="388" r:id="rId63"/>
    <p:sldId id="311" r:id="rId64"/>
    <p:sldId id="312" r:id="rId65"/>
    <p:sldId id="313" r:id="rId66"/>
    <p:sldId id="314" r:id="rId67"/>
    <p:sldId id="315" r:id="rId68"/>
    <p:sldId id="387" r:id="rId69"/>
    <p:sldId id="392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40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1" r:id="rId96"/>
    <p:sldId id="342" r:id="rId97"/>
    <p:sldId id="344" r:id="rId98"/>
    <p:sldId id="393" r:id="rId99"/>
    <p:sldId id="345" r:id="rId100"/>
    <p:sldId id="346" r:id="rId101"/>
    <p:sldId id="347" r:id="rId102"/>
    <p:sldId id="349" r:id="rId103"/>
    <p:sldId id="350" r:id="rId104"/>
    <p:sldId id="348" r:id="rId105"/>
    <p:sldId id="351" r:id="rId106"/>
    <p:sldId id="352" r:id="rId107"/>
    <p:sldId id="373" r:id="rId108"/>
    <p:sldId id="353" r:id="rId109"/>
    <p:sldId id="354" r:id="rId110"/>
    <p:sldId id="355" r:id="rId111"/>
    <p:sldId id="374" r:id="rId112"/>
    <p:sldId id="375" r:id="rId113"/>
    <p:sldId id="376" r:id="rId114"/>
    <p:sldId id="377" r:id="rId115"/>
    <p:sldId id="356" r:id="rId116"/>
    <p:sldId id="378" r:id="rId117"/>
    <p:sldId id="357" r:id="rId118"/>
    <p:sldId id="379" r:id="rId119"/>
    <p:sldId id="380" r:id="rId120"/>
    <p:sldId id="381" r:id="rId121"/>
    <p:sldId id="389" r:id="rId122"/>
    <p:sldId id="460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2031"/>
    <a:srgbClr val="881421"/>
    <a:srgbClr val="C94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12DE60-CEBC-4AE3-B6FF-37A7870A44D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C515FF6-26F6-4641-AE27-5CE1F71C3C43}">
      <dgm:prSet/>
      <dgm:spPr/>
      <dgm:t>
        <a:bodyPr/>
        <a:lstStyle/>
        <a:p>
          <a:pPr>
            <a:defRPr cap="all"/>
          </a:pPr>
          <a:r>
            <a:rPr lang="en-US" dirty="0"/>
            <a:t>Task 3: Create ERD</a:t>
          </a:r>
        </a:p>
      </dgm:t>
    </dgm:pt>
    <dgm:pt modelId="{D7080BEF-B18B-4802-A9D5-D5D83A6A140A}" type="parTrans" cxnId="{CA1F91E3-7A93-4C30-A020-7A90AAC56D3E}">
      <dgm:prSet/>
      <dgm:spPr/>
      <dgm:t>
        <a:bodyPr/>
        <a:lstStyle/>
        <a:p>
          <a:endParaRPr lang="en-US"/>
        </a:p>
      </dgm:t>
    </dgm:pt>
    <dgm:pt modelId="{D7471190-5365-4B26-99EB-B60209DC533C}" type="sibTrans" cxnId="{CA1F91E3-7A93-4C30-A020-7A90AAC56D3E}">
      <dgm:prSet/>
      <dgm:spPr/>
      <dgm:t>
        <a:bodyPr/>
        <a:lstStyle/>
        <a:p>
          <a:endParaRPr lang="en-US"/>
        </a:p>
      </dgm:t>
    </dgm:pt>
    <dgm:pt modelId="{9325D337-FF56-4CDB-AAA0-11DB4C77E472}">
      <dgm:prSet/>
      <dgm:spPr/>
      <dgm:t>
        <a:bodyPr/>
        <a:lstStyle/>
        <a:p>
          <a:pPr>
            <a:defRPr cap="all"/>
          </a:pPr>
          <a:r>
            <a:rPr lang="en-US" dirty="0"/>
            <a:t>Task4: Define Relationships</a:t>
          </a:r>
        </a:p>
      </dgm:t>
    </dgm:pt>
    <dgm:pt modelId="{22281A36-7358-41A5-A754-1899736C8145}" type="parTrans" cxnId="{6E002BD0-119F-4F42-BDB4-B635BC1B25ED}">
      <dgm:prSet/>
      <dgm:spPr/>
      <dgm:t>
        <a:bodyPr/>
        <a:lstStyle/>
        <a:p>
          <a:endParaRPr lang="en-US"/>
        </a:p>
      </dgm:t>
    </dgm:pt>
    <dgm:pt modelId="{1EFE8F4B-5F63-4AF0-931C-59AA24AF4A50}" type="sibTrans" cxnId="{6E002BD0-119F-4F42-BDB4-B635BC1B25ED}">
      <dgm:prSet/>
      <dgm:spPr/>
      <dgm:t>
        <a:bodyPr/>
        <a:lstStyle/>
        <a:p>
          <a:endParaRPr lang="en-US"/>
        </a:p>
      </dgm:t>
    </dgm:pt>
    <dgm:pt modelId="{F82A0CB9-3BBA-4444-92A1-AF51A7931DFA}">
      <dgm:prSet/>
      <dgm:spPr/>
      <dgm:t>
        <a:bodyPr/>
        <a:lstStyle/>
        <a:p>
          <a:pPr>
            <a:defRPr cap="all"/>
          </a:pPr>
          <a:r>
            <a:rPr lang="en-US" dirty="0"/>
            <a:t>Activity1:Create Your own ERD.</a:t>
          </a:r>
        </a:p>
      </dgm:t>
    </dgm:pt>
    <dgm:pt modelId="{CD51255D-A1DF-4AB4-A8FD-D12A5DCAC227}" type="parTrans" cxnId="{D9FA57D9-5575-4D09-9096-8FD0AA6C3412}">
      <dgm:prSet/>
      <dgm:spPr/>
      <dgm:t>
        <a:bodyPr/>
        <a:lstStyle/>
        <a:p>
          <a:endParaRPr lang="en-US"/>
        </a:p>
      </dgm:t>
    </dgm:pt>
    <dgm:pt modelId="{35C942B7-0898-4044-856E-AD146EB6DFB4}" type="sibTrans" cxnId="{D9FA57D9-5575-4D09-9096-8FD0AA6C3412}">
      <dgm:prSet/>
      <dgm:spPr/>
      <dgm:t>
        <a:bodyPr/>
        <a:lstStyle/>
        <a:p>
          <a:endParaRPr lang="en-US"/>
        </a:p>
      </dgm:t>
    </dgm:pt>
    <dgm:pt modelId="{206558A5-B5DB-491C-B25C-D61D020A59C5}">
      <dgm:prSet/>
      <dgm:spPr/>
      <dgm:t>
        <a:bodyPr/>
        <a:lstStyle/>
        <a:p>
          <a:pPr>
            <a:defRPr cap="all"/>
          </a:pPr>
          <a:r>
            <a:rPr lang="en-US" dirty="0"/>
            <a:t>Relationship</a:t>
          </a:r>
        </a:p>
      </dgm:t>
    </dgm:pt>
    <dgm:pt modelId="{7FFECDB7-860C-41A9-805C-C3119D872A17}" type="parTrans" cxnId="{EF921E17-D675-4247-92C1-61ED9C35317A}">
      <dgm:prSet/>
      <dgm:spPr/>
      <dgm:t>
        <a:bodyPr/>
        <a:lstStyle/>
        <a:p>
          <a:endParaRPr lang="en-US"/>
        </a:p>
      </dgm:t>
    </dgm:pt>
    <dgm:pt modelId="{7588DA92-9A3B-45C9-94A3-099A30EE5882}" type="sibTrans" cxnId="{EF921E17-D675-4247-92C1-61ED9C35317A}">
      <dgm:prSet/>
      <dgm:spPr/>
      <dgm:t>
        <a:bodyPr/>
        <a:lstStyle/>
        <a:p>
          <a:endParaRPr lang="en-US"/>
        </a:p>
      </dgm:t>
    </dgm:pt>
    <dgm:pt modelId="{92C42007-8A51-4E74-B1C7-DF17421850BC}">
      <dgm:prSet/>
      <dgm:spPr/>
      <dgm:t>
        <a:bodyPr/>
        <a:lstStyle/>
        <a:p>
          <a:pPr>
            <a:defRPr cap="all"/>
          </a:pPr>
          <a:r>
            <a:rPr lang="en-US" dirty="0"/>
            <a:t>Entity Relationship Modeling (ERD)</a:t>
          </a:r>
        </a:p>
      </dgm:t>
    </dgm:pt>
    <dgm:pt modelId="{481732E3-38EE-400E-ADB1-D6DA2DAC2182}" type="parTrans" cxnId="{7355A58A-C6CC-4CA4-B14E-8442E727A03A}">
      <dgm:prSet/>
      <dgm:spPr/>
      <dgm:t>
        <a:bodyPr/>
        <a:lstStyle/>
        <a:p>
          <a:endParaRPr lang="en-US"/>
        </a:p>
      </dgm:t>
    </dgm:pt>
    <dgm:pt modelId="{0C35EC11-83D8-4D30-9AE5-344628F2889C}" type="sibTrans" cxnId="{7355A58A-C6CC-4CA4-B14E-8442E727A03A}">
      <dgm:prSet/>
      <dgm:spPr/>
      <dgm:t>
        <a:bodyPr/>
        <a:lstStyle/>
        <a:p>
          <a:endParaRPr lang="en-US"/>
        </a:p>
      </dgm:t>
    </dgm:pt>
    <dgm:pt modelId="{98DEE699-A00A-4A4B-A4B3-AB1EE1B0F814}">
      <dgm:prSet/>
      <dgm:spPr/>
      <dgm:t>
        <a:bodyPr/>
        <a:lstStyle/>
        <a:p>
          <a:pPr>
            <a:defRPr cap="all"/>
          </a:pPr>
          <a:r>
            <a:rPr lang="en-US" dirty="0"/>
            <a:t>Activity2: Define your relationship.</a:t>
          </a:r>
        </a:p>
      </dgm:t>
    </dgm:pt>
    <dgm:pt modelId="{15115ECA-0D28-429A-9392-93F2AB698D6F}" type="parTrans" cxnId="{A1EFFAE8-1FF4-454C-8887-B1F8C448212D}">
      <dgm:prSet/>
      <dgm:spPr/>
      <dgm:t>
        <a:bodyPr/>
        <a:lstStyle/>
        <a:p>
          <a:endParaRPr lang="en-US"/>
        </a:p>
      </dgm:t>
    </dgm:pt>
    <dgm:pt modelId="{BF605300-EE24-4FFC-9CBB-2400FFF5CBDE}" type="sibTrans" cxnId="{A1EFFAE8-1FF4-454C-8887-B1F8C448212D}">
      <dgm:prSet/>
      <dgm:spPr/>
      <dgm:t>
        <a:bodyPr/>
        <a:lstStyle/>
        <a:p>
          <a:endParaRPr lang="en-US"/>
        </a:p>
      </dgm:t>
    </dgm:pt>
    <dgm:pt modelId="{C32B0242-A19F-407C-8A61-69A7D5AAFB9E}" type="pres">
      <dgm:prSet presAssocID="{2912DE60-CEBC-4AE3-B6FF-37A7870A44DF}" presName="linear" presStyleCnt="0">
        <dgm:presLayoutVars>
          <dgm:dir/>
          <dgm:animLvl val="lvl"/>
          <dgm:resizeHandles val="exact"/>
        </dgm:presLayoutVars>
      </dgm:prSet>
      <dgm:spPr/>
    </dgm:pt>
    <dgm:pt modelId="{6C32285B-EDD5-49FC-B2A9-EE3EC0FCB539}" type="pres">
      <dgm:prSet presAssocID="{92C42007-8A51-4E74-B1C7-DF17421850BC}" presName="parentLin" presStyleCnt="0"/>
      <dgm:spPr/>
    </dgm:pt>
    <dgm:pt modelId="{77EDD711-BD99-4FDA-8AB0-DFDFF7AEC34B}" type="pres">
      <dgm:prSet presAssocID="{92C42007-8A51-4E74-B1C7-DF17421850BC}" presName="parentLeftMargin" presStyleLbl="node1" presStyleIdx="0" presStyleCnt="6"/>
      <dgm:spPr/>
    </dgm:pt>
    <dgm:pt modelId="{1F55F1AE-EA79-4C23-A35F-64D56654EE00}" type="pres">
      <dgm:prSet presAssocID="{92C42007-8A51-4E74-B1C7-DF17421850B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B634C3-8B2F-4FC1-BDF8-26619FC0DD26}" type="pres">
      <dgm:prSet presAssocID="{92C42007-8A51-4E74-B1C7-DF17421850BC}" presName="negativeSpace" presStyleCnt="0"/>
      <dgm:spPr/>
    </dgm:pt>
    <dgm:pt modelId="{DF2EE94A-AD52-4867-ADA8-8639B3D38070}" type="pres">
      <dgm:prSet presAssocID="{92C42007-8A51-4E74-B1C7-DF17421850BC}" presName="childText" presStyleLbl="conFgAcc1" presStyleIdx="0" presStyleCnt="6">
        <dgm:presLayoutVars>
          <dgm:bulletEnabled val="1"/>
        </dgm:presLayoutVars>
      </dgm:prSet>
      <dgm:spPr/>
    </dgm:pt>
    <dgm:pt modelId="{BF136802-D857-4FBC-A455-F86B77A2ED8B}" type="pres">
      <dgm:prSet presAssocID="{0C35EC11-83D8-4D30-9AE5-344628F2889C}" presName="spaceBetweenRectangles" presStyleCnt="0"/>
      <dgm:spPr/>
    </dgm:pt>
    <dgm:pt modelId="{4FE139D7-BA19-43B2-A34F-057E05B3E7BE}" type="pres">
      <dgm:prSet presAssocID="{FC515FF6-26F6-4641-AE27-5CE1F71C3C43}" presName="parentLin" presStyleCnt="0"/>
      <dgm:spPr/>
    </dgm:pt>
    <dgm:pt modelId="{35006B7A-83DC-473C-BEB7-2AE633005BD1}" type="pres">
      <dgm:prSet presAssocID="{FC515FF6-26F6-4641-AE27-5CE1F71C3C43}" presName="parentLeftMargin" presStyleLbl="node1" presStyleIdx="0" presStyleCnt="6"/>
      <dgm:spPr/>
    </dgm:pt>
    <dgm:pt modelId="{E958BBF8-7D27-4D46-A828-4DC275069E4B}" type="pres">
      <dgm:prSet presAssocID="{FC515FF6-26F6-4641-AE27-5CE1F71C3C4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A61426E-C993-4B45-9C38-6A825C062C80}" type="pres">
      <dgm:prSet presAssocID="{FC515FF6-26F6-4641-AE27-5CE1F71C3C43}" presName="negativeSpace" presStyleCnt="0"/>
      <dgm:spPr/>
    </dgm:pt>
    <dgm:pt modelId="{CE6DBAF6-1420-4785-B291-51B1768C0A6C}" type="pres">
      <dgm:prSet presAssocID="{FC515FF6-26F6-4641-AE27-5CE1F71C3C43}" presName="childText" presStyleLbl="conFgAcc1" presStyleIdx="1" presStyleCnt="6">
        <dgm:presLayoutVars>
          <dgm:bulletEnabled val="1"/>
        </dgm:presLayoutVars>
      </dgm:prSet>
      <dgm:spPr/>
    </dgm:pt>
    <dgm:pt modelId="{66CD606B-7AA9-4E25-B0A4-70C900E7E2C5}" type="pres">
      <dgm:prSet presAssocID="{D7471190-5365-4B26-99EB-B60209DC533C}" presName="spaceBetweenRectangles" presStyleCnt="0"/>
      <dgm:spPr/>
    </dgm:pt>
    <dgm:pt modelId="{7DF1C999-7175-4301-B7CE-2A665537F6F8}" type="pres">
      <dgm:prSet presAssocID="{F82A0CB9-3BBA-4444-92A1-AF51A7931DFA}" presName="parentLin" presStyleCnt="0"/>
      <dgm:spPr/>
    </dgm:pt>
    <dgm:pt modelId="{8AA0B38D-CF79-4F85-A6F7-175E1279A717}" type="pres">
      <dgm:prSet presAssocID="{F82A0CB9-3BBA-4444-92A1-AF51A7931DFA}" presName="parentLeftMargin" presStyleLbl="node1" presStyleIdx="1" presStyleCnt="6"/>
      <dgm:spPr/>
    </dgm:pt>
    <dgm:pt modelId="{500EF143-1502-4034-B790-BDE8646372FA}" type="pres">
      <dgm:prSet presAssocID="{F82A0CB9-3BBA-4444-92A1-AF51A7931DF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D2C97F6-AF46-44CD-9466-D82319BD1C37}" type="pres">
      <dgm:prSet presAssocID="{F82A0CB9-3BBA-4444-92A1-AF51A7931DFA}" presName="negativeSpace" presStyleCnt="0"/>
      <dgm:spPr/>
    </dgm:pt>
    <dgm:pt modelId="{D3AE9B4B-7D0A-4BE7-B189-C2A21A54B06E}" type="pres">
      <dgm:prSet presAssocID="{F82A0CB9-3BBA-4444-92A1-AF51A7931DFA}" presName="childText" presStyleLbl="conFgAcc1" presStyleIdx="2" presStyleCnt="6">
        <dgm:presLayoutVars>
          <dgm:bulletEnabled val="1"/>
        </dgm:presLayoutVars>
      </dgm:prSet>
      <dgm:spPr/>
    </dgm:pt>
    <dgm:pt modelId="{2C963FF8-E43F-40C6-93B3-C7D99AA4290B}" type="pres">
      <dgm:prSet presAssocID="{35C942B7-0898-4044-856E-AD146EB6DFB4}" presName="spaceBetweenRectangles" presStyleCnt="0"/>
      <dgm:spPr/>
    </dgm:pt>
    <dgm:pt modelId="{72849BE3-7669-433A-86F9-AA43E44944E5}" type="pres">
      <dgm:prSet presAssocID="{206558A5-B5DB-491C-B25C-D61D020A59C5}" presName="parentLin" presStyleCnt="0"/>
      <dgm:spPr/>
    </dgm:pt>
    <dgm:pt modelId="{5F20DAA2-1C66-4605-9248-5E68827B3ED7}" type="pres">
      <dgm:prSet presAssocID="{206558A5-B5DB-491C-B25C-D61D020A59C5}" presName="parentLeftMargin" presStyleLbl="node1" presStyleIdx="2" presStyleCnt="6"/>
      <dgm:spPr/>
    </dgm:pt>
    <dgm:pt modelId="{5B769C50-945B-43D0-B652-C0200F605600}" type="pres">
      <dgm:prSet presAssocID="{206558A5-B5DB-491C-B25C-D61D020A59C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7A41E51-33AE-4474-A787-783F01F6DBBB}" type="pres">
      <dgm:prSet presAssocID="{206558A5-B5DB-491C-B25C-D61D020A59C5}" presName="negativeSpace" presStyleCnt="0"/>
      <dgm:spPr/>
    </dgm:pt>
    <dgm:pt modelId="{DEA2AC07-3903-403A-9ACC-125EA396D15E}" type="pres">
      <dgm:prSet presAssocID="{206558A5-B5DB-491C-B25C-D61D020A59C5}" presName="childText" presStyleLbl="conFgAcc1" presStyleIdx="3" presStyleCnt="6">
        <dgm:presLayoutVars>
          <dgm:bulletEnabled val="1"/>
        </dgm:presLayoutVars>
      </dgm:prSet>
      <dgm:spPr/>
    </dgm:pt>
    <dgm:pt modelId="{7C1A5579-61BE-45CB-9056-E15DED59869E}" type="pres">
      <dgm:prSet presAssocID="{7588DA92-9A3B-45C9-94A3-099A30EE5882}" presName="spaceBetweenRectangles" presStyleCnt="0"/>
      <dgm:spPr/>
    </dgm:pt>
    <dgm:pt modelId="{E7BE1F91-C323-4781-8DE0-6C0CD10A11D8}" type="pres">
      <dgm:prSet presAssocID="{9325D337-FF56-4CDB-AAA0-11DB4C77E472}" presName="parentLin" presStyleCnt="0"/>
      <dgm:spPr/>
    </dgm:pt>
    <dgm:pt modelId="{35AA85EC-C16E-49C2-A78D-24A2D92E7F46}" type="pres">
      <dgm:prSet presAssocID="{9325D337-FF56-4CDB-AAA0-11DB4C77E472}" presName="parentLeftMargin" presStyleLbl="node1" presStyleIdx="3" presStyleCnt="6"/>
      <dgm:spPr/>
    </dgm:pt>
    <dgm:pt modelId="{13B6BFB5-91FD-4DA1-AEB1-64F6C9BC99C7}" type="pres">
      <dgm:prSet presAssocID="{9325D337-FF56-4CDB-AAA0-11DB4C77E47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31EF1-0FF4-4506-9FD4-0650EB825DF1}" type="pres">
      <dgm:prSet presAssocID="{9325D337-FF56-4CDB-AAA0-11DB4C77E472}" presName="negativeSpace" presStyleCnt="0"/>
      <dgm:spPr/>
    </dgm:pt>
    <dgm:pt modelId="{4EB7CB40-A11A-46AF-9A4F-7242C99EF135}" type="pres">
      <dgm:prSet presAssocID="{9325D337-FF56-4CDB-AAA0-11DB4C77E472}" presName="childText" presStyleLbl="conFgAcc1" presStyleIdx="4" presStyleCnt="6">
        <dgm:presLayoutVars>
          <dgm:bulletEnabled val="1"/>
        </dgm:presLayoutVars>
      </dgm:prSet>
      <dgm:spPr/>
    </dgm:pt>
    <dgm:pt modelId="{AC0DAD3F-2404-464A-9FFF-BAE88A8460B2}" type="pres">
      <dgm:prSet presAssocID="{1EFE8F4B-5F63-4AF0-931C-59AA24AF4A50}" presName="spaceBetweenRectangles" presStyleCnt="0"/>
      <dgm:spPr/>
    </dgm:pt>
    <dgm:pt modelId="{026B76BC-87F5-4316-B62F-4B97346A5B48}" type="pres">
      <dgm:prSet presAssocID="{98DEE699-A00A-4A4B-A4B3-AB1EE1B0F814}" presName="parentLin" presStyleCnt="0"/>
      <dgm:spPr/>
    </dgm:pt>
    <dgm:pt modelId="{0E97787A-A317-473D-8E34-C6946C2E1493}" type="pres">
      <dgm:prSet presAssocID="{98DEE699-A00A-4A4B-A4B3-AB1EE1B0F814}" presName="parentLeftMargin" presStyleLbl="node1" presStyleIdx="4" presStyleCnt="6"/>
      <dgm:spPr/>
    </dgm:pt>
    <dgm:pt modelId="{0F6EE664-5E91-41E7-A234-F11B5DD43533}" type="pres">
      <dgm:prSet presAssocID="{98DEE699-A00A-4A4B-A4B3-AB1EE1B0F81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B6404FD-DAC8-4935-BC1B-0F34FFD30DC5}" type="pres">
      <dgm:prSet presAssocID="{98DEE699-A00A-4A4B-A4B3-AB1EE1B0F814}" presName="negativeSpace" presStyleCnt="0"/>
      <dgm:spPr/>
    </dgm:pt>
    <dgm:pt modelId="{C76C4FC7-6637-4E33-8E62-32ABBCD1D6EF}" type="pres">
      <dgm:prSet presAssocID="{98DEE699-A00A-4A4B-A4B3-AB1EE1B0F81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E68C09-1DC3-491E-8C96-999DFD564F83}" type="presOf" srcId="{2912DE60-CEBC-4AE3-B6FF-37A7870A44DF}" destId="{C32B0242-A19F-407C-8A61-69A7D5AAFB9E}" srcOrd="0" destOrd="0" presId="urn:microsoft.com/office/officeart/2005/8/layout/list1"/>
    <dgm:cxn modelId="{8962D609-41D0-4984-96C8-CB4A935BA341}" type="presOf" srcId="{9325D337-FF56-4CDB-AAA0-11DB4C77E472}" destId="{35AA85EC-C16E-49C2-A78D-24A2D92E7F46}" srcOrd="0" destOrd="0" presId="urn:microsoft.com/office/officeart/2005/8/layout/list1"/>
    <dgm:cxn modelId="{1106400C-1CDC-4F8E-94BE-711DDBE555DC}" type="presOf" srcId="{206558A5-B5DB-491C-B25C-D61D020A59C5}" destId="{5B769C50-945B-43D0-B652-C0200F605600}" srcOrd="1" destOrd="0" presId="urn:microsoft.com/office/officeart/2005/8/layout/list1"/>
    <dgm:cxn modelId="{EF921E17-D675-4247-92C1-61ED9C35317A}" srcId="{2912DE60-CEBC-4AE3-B6FF-37A7870A44DF}" destId="{206558A5-B5DB-491C-B25C-D61D020A59C5}" srcOrd="3" destOrd="0" parTransId="{7FFECDB7-860C-41A9-805C-C3119D872A17}" sibTransId="{7588DA92-9A3B-45C9-94A3-099A30EE5882}"/>
    <dgm:cxn modelId="{F2E08E34-F751-4522-B1F2-84EBF1CDD116}" type="presOf" srcId="{FC515FF6-26F6-4641-AE27-5CE1F71C3C43}" destId="{35006B7A-83DC-473C-BEB7-2AE633005BD1}" srcOrd="0" destOrd="0" presId="urn:microsoft.com/office/officeart/2005/8/layout/list1"/>
    <dgm:cxn modelId="{117B6740-CE8C-4FC5-97AD-87E72E0B29FD}" type="presOf" srcId="{9325D337-FF56-4CDB-AAA0-11DB4C77E472}" destId="{13B6BFB5-91FD-4DA1-AEB1-64F6C9BC99C7}" srcOrd="1" destOrd="0" presId="urn:microsoft.com/office/officeart/2005/8/layout/list1"/>
    <dgm:cxn modelId="{67E88860-5B11-46C5-BCFD-4D0AB761CACC}" type="presOf" srcId="{98DEE699-A00A-4A4B-A4B3-AB1EE1B0F814}" destId="{0F6EE664-5E91-41E7-A234-F11B5DD43533}" srcOrd="1" destOrd="0" presId="urn:microsoft.com/office/officeart/2005/8/layout/list1"/>
    <dgm:cxn modelId="{55FADD43-F445-49E6-A576-E5D06DB353E2}" type="presOf" srcId="{FC515FF6-26F6-4641-AE27-5CE1F71C3C43}" destId="{E958BBF8-7D27-4D46-A828-4DC275069E4B}" srcOrd="1" destOrd="0" presId="urn:microsoft.com/office/officeart/2005/8/layout/list1"/>
    <dgm:cxn modelId="{7355A58A-C6CC-4CA4-B14E-8442E727A03A}" srcId="{2912DE60-CEBC-4AE3-B6FF-37A7870A44DF}" destId="{92C42007-8A51-4E74-B1C7-DF17421850BC}" srcOrd="0" destOrd="0" parTransId="{481732E3-38EE-400E-ADB1-D6DA2DAC2182}" sibTransId="{0C35EC11-83D8-4D30-9AE5-344628F2889C}"/>
    <dgm:cxn modelId="{975B1E9A-EC7A-40C2-91E8-0D08ADD62A91}" type="presOf" srcId="{F82A0CB9-3BBA-4444-92A1-AF51A7931DFA}" destId="{500EF143-1502-4034-B790-BDE8646372FA}" srcOrd="1" destOrd="0" presId="urn:microsoft.com/office/officeart/2005/8/layout/list1"/>
    <dgm:cxn modelId="{BD938BA3-D5B9-47E2-B892-DAE81EC4F24C}" type="presOf" srcId="{92C42007-8A51-4E74-B1C7-DF17421850BC}" destId="{1F55F1AE-EA79-4C23-A35F-64D56654EE00}" srcOrd="1" destOrd="0" presId="urn:microsoft.com/office/officeart/2005/8/layout/list1"/>
    <dgm:cxn modelId="{A5F0EEC2-2856-4723-9A72-D8BC2AC066BA}" type="presOf" srcId="{F82A0CB9-3BBA-4444-92A1-AF51A7931DFA}" destId="{8AA0B38D-CF79-4F85-A6F7-175E1279A717}" srcOrd="0" destOrd="0" presId="urn:microsoft.com/office/officeart/2005/8/layout/list1"/>
    <dgm:cxn modelId="{6E002BD0-119F-4F42-BDB4-B635BC1B25ED}" srcId="{2912DE60-CEBC-4AE3-B6FF-37A7870A44DF}" destId="{9325D337-FF56-4CDB-AAA0-11DB4C77E472}" srcOrd="4" destOrd="0" parTransId="{22281A36-7358-41A5-A754-1899736C8145}" sibTransId="{1EFE8F4B-5F63-4AF0-931C-59AA24AF4A50}"/>
    <dgm:cxn modelId="{D9FA57D9-5575-4D09-9096-8FD0AA6C3412}" srcId="{2912DE60-CEBC-4AE3-B6FF-37A7870A44DF}" destId="{F82A0CB9-3BBA-4444-92A1-AF51A7931DFA}" srcOrd="2" destOrd="0" parTransId="{CD51255D-A1DF-4AB4-A8FD-D12A5DCAC227}" sibTransId="{35C942B7-0898-4044-856E-AD146EB6DFB4}"/>
    <dgm:cxn modelId="{CA1F91E3-7A93-4C30-A020-7A90AAC56D3E}" srcId="{2912DE60-CEBC-4AE3-B6FF-37A7870A44DF}" destId="{FC515FF6-26F6-4641-AE27-5CE1F71C3C43}" srcOrd="1" destOrd="0" parTransId="{D7080BEF-B18B-4802-A9D5-D5D83A6A140A}" sibTransId="{D7471190-5365-4B26-99EB-B60209DC533C}"/>
    <dgm:cxn modelId="{DCA3BCE3-F211-4B60-855A-11C0A68808B3}" type="presOf" srcId="{98DEE699-A00A-4A4B-A4B3-AB1EE1B0F814}" destId="{0E97787A-A317-473D-8E34-C6946C2E1493}" srcOrd="0" destOrd="0" presId="urn:microsoft.com/office/officeart/2005/8/layout/list1"/>
    <dgm:cxn modelId="{A1EFFAE8-1FF4-454C-8887-B1F8C448212D}" srcId="{2912DE60-CEBC-4AE3-B6FF-37A7870A44DF}" destId="{98DEE699-A00A-4A4B-A4B3-AB1EE1B0F814}" srcOrd="5" destOrd="0" parTransId="{15115ECA-0D28-429A-9392-93F2AB698D6F}" sibTransId="{BF605300-EE24-4FFC-9CBB-2400FFF5CBDE}"/>
    <dgm:cxn modelId="{7D7C31ED-3883-4919-88F6-407706A20FF7}" type="presOf" srcId="{206558A5-B5DB-491C-B25C-D61D020A59C5}" destId="{5F20DAA2-1C66-4605-9248-5E68827B3ED7}" srcOrd="0" destOrd="0" presId="urn:microsoft.com/office/officeart/2005/8/layout/list1"/>
    <dgm:cxn modelId="{146354F6-C5F4-49EE-AAA2-BA484C19E27F}" type="presOf" srcId="{92C42007-8A51-4E74-B1C7-DF17421850BC}" destId="{77EDD711-BD99-4FDA-8AB0-DFDFF7AEC34B}" srcOrd="0" destOrd="0" presId="urn:microsoft.com/office/officeart/2005/8/layout/list1"/>
    <dgm:cxn modelId="{55BB2FBA-D6AA-4B0A-B8C0-6D2BA9A95F21}" type="presParOf" srcId="{C32B0242-A19F-407C-8A61-69A7D5AAFB9E}" destId="{6C32285B-EDD5-49FC-B2A9-EE3EC0FCB539}" srcOrd="0" destOrd="0" presId="urn:microsoft.com/office/officeart/2005/8/layout/list1"/>
    <dgm:cxn modelId="{AA6DEF65-ED46-4490-BC3A-C5B821BBDB5A}" type="presParOf" srcId="{6C32285B-EDD5-49FC-B2A9-EE3EC0FCB539}" destId="{77EDD711-BD99-4FDA-8AB0-DFDFF7AEC34B}" srcOrd="0" destOrd="0" presId="urn:microsoft.com/office/officeart/2005/8/layout/list1"/>
    <dgm:cxn modelId="{52B4144B-8F75-4712-B359-549302D3A108}" type="presParOf" srcId="{6C32285B-EDD5-49FC-B2A9-EE3EC0FCB539}" destId="{1F55F1AE-EA79-4C23-A35F-64D56654EE00}" srcOrd="1" destOrd="0" presId="urn:microsoft.com/office/officeart/2005/8/layout/list1"/>
    <dgm:cxn modelId="{E244B349-6022-4693-BF49-8B339DA1722C}" type="presParOf" srcId="{C32B0242-A19F-407C-8A61-69A7D5AAFB9E}" destId="{6CB634C3-8B2F-4FC1-BDF8-26619FC0DD26}" srcOrd="1" destOrd="0" presId="urn:microsoft.com/office/officeart/2005/8/layout/list1"/>
    <dgm:cxn modelId="{F661ECA2-CAA5-4131-AC38-0D3A14328CA9}" type="presParOf" srcId="{C32B0242-A19F-407C-8A61-69A7D5AAFB9E}" destId="{DF2EE94A-AD52-4867-ADA8-8639B3D38070}" srcOrd="2" destOrd="0" presId="urn:microsoft.com/office/officeart/2005/8/layout/list1"/>
    <dgm:cxn modelId="{D991F1B2-5A47-484D-AA58-CE5F32BE1B70}" type="presParOf" srcId="{C32B0242-A19F-407C-8A61-69A7D5AAFB9E}" destId="{BF136802-D857-4FBC-A455-F86B77A2ED8B}" srcOrd="3" destOrd="0" presId="urn:microsoft.com/office/officeart/2005/8/layout/list1"/>
    <dgm:cxn modelId="{1B7E896A-6EF2-4B91-9E16-0BB06CA77E0D}" type="presParOf" srcId="{C32B0242-A19F-407C-8A61-69A7D5AAFB9E}" destId="{4FE139D7-BA19-43B2-A34F-057E05B3E7BE}" srcOrd="4" destOrd="0" presId="urn:microsoft.com/office/officeart/2005/8/layout/list1"/>
    <dgm:cxn modelId="{C792451E-7D7A-4B16-965A-89DEBEBF7177}" type="presParOf" srcId="{4FE139D7-BA19-43B2-A34F-057E05B3E7BE}" destId="{35006B7A-83DC-473C-BEB7-2AE633005BD1}" srcOrd="0" destOrd="0" presId="urn:microsoft.com/office/officeart/2005/8/layout/list1"/>
    <dgm:cxn modelId="{F4938068-0C9C-407C-9F72-7835D018F8B1}" type="presParOf" srcId="{4FE139D7-BA19-43B2-A34F-057E05B3E7BE}" destId="{E958BBF8-7D27-4D46-A828-4DC275069E4B}" srcOrd="1" destOrd="0" presId="urn:microsoft.com/office/officeart/2005/8/layout/list1"/>
    <dgm:cxn modelId="{6169350A-411D-4D27-9661-C69B1ACA0D85}" type="presParOf" srcId="{C32B0242-A19F-407C-8A61-69A7D5AAFB9E}" destId="{9A61426E-C993-4B45-9C38-6A825C062C80}" srcOrd="5" destOrd="0" presId="urn:microsoft.com/office/officeart/2005/8/layout/list1"/>
    <dgm:cxn modelId="{8656C3B9-5AD3-44F5-B3F9-DC691573B541}" type="presParOf" srcId="{C32B0242-A19F-407C-8A61-69A7D5AAFB9E}" destId="{CE6DBAF6-1420-4785-B291-51B1768C0A6C}" srcOrd="6" destOrd="0" presId="urn:microsoft.com/office/officeart/2005/8/layout/list1"/>
    <dgm:cxn modelId="{88E91DFA-C786-43B5-AF06-83DD176AD4A9}" type="presParOf" srcId="{C32B0242-A19F-407C-8A61-69A7D5AAFB9E}" destId="{66CD606B-7AA9-4E25-B0A4-70C900E7E2C5}" srcOrd="7" destOrd="0" presId="urn:microsoft.com/office/officeart/2005/8/layout/list1"/>
    <dgm:cxn modelId="{D1F0CEE1-6091-4D9C-A59C-81D1AC5199DA}" type="presParOf" srcId="{C32B0242-A19F-407C-8A61-69A7D5AAFB9E}" destId="{7DF1C999-7175-4301-B7CE-2A665537F6F8}" srcOrd="8" destOrd="0" presId="urn:microsoft.com/office/officeart/2005/8/layout/list1"/>
    <dgm:cxn modelId="{07F7157A-D6AF-4DE0-8AF2-AF1CA8E58729}" type="presParOf" srcId="{7DF1C999-7175-4301-B7CE-2A665537F6F8}" destId="{8AA0B38D-CF79-4F85-A6F7-175E1279A717}" srcOrd="0" destOrd="0" presId="urn:microsoft.com/office/officeart/2005/8/layout/list1"/>
    <dgm:cxn modelId="{7440FE78-F9CC-4228-A1B1-10003E874113}" type="presParOf" srcId="{7DF1C999-7175-4301-B7CE-2A665537F6F8}" destId="{500EF143-1502-4034-B790-BDE8646372FA}" srcOrd="1" destOrd="0" presId="urn:microsoft.com/office/officeart/2005/8/layout/list1"/>
    <dgm:cxn modelId="{75EF9913-5FD7-4F0A-BB2C-123D8960D33B}" type="presParOf" srcId="{C32B0242-A19F-407C-8A61-69A7D5AAFB9E}" destId="{BD2C97F6-AF46-44CD-9466-D82319BD1C37}" srcOrd="9" destOrd="0" presId="urn:microsoft.com/office/officeart/2005/8/layout/list1"/>
    <dgm:cxn modelId="{47F73C1D-B90E-42BC-9C3F-5B6B97BC7AD3}" type="presParOf" srcId="{C32B0242-A19F-407C-8A61-69A7D5AAFB9E}" destId="{D3AE9B4B-7D0A-4BE7-B189-C2A21A54B06E}" srcOrd="10" destOrd="0" presId="urn:microsoft.com/office/officeart/2005/8/layout/list1"/>
    <dgm:cxn modelId="{69019D59-8222-4636-9463-38EAEF5C2918}" type="presParOf" srcId="{C32B0242-A19F-407C-8A61-69A7D5AAFB9E}" destId="{2C963FF8-E43F-40C6-93B3-C7D99AA4290B}" srcOrd="11" destOrd="0" presId="urn:microsoft.com/office/officeart/2005/8/layout/list1"/>
    <dgm:cxn modelId="{96D5091D-0E0F-4954-A1FB-D75410A39C8B}" type="presParOf" srcId="{C32B0242-A19F-407C-8A61-69A7D5AAFB9E}" destId="{72849BE3-7669-433A-86F9-AA43E44944E5}" srcOrd="12" destOrd="0" presId="urn:microsoft.com/office/officeart/2005/8/layout/list1"/>
    <dgm:cxn modelId="{D25E5638-518E-4549-A810-10C66D6AAA91}" type="presParOf" srcId="{72849BE3-7669-433A-86F9-AA43E44944E5}" destId="{5F20DAA2-1C66-4605-9248-5E68827B3ED7}" srcOrd="0" destOrd="0" presId="urn:microsoft.com/office/officeart/2005/8/layout/list1"/>
    <dgm:cxn modelId="{A391DDAA-02E8-4D98-9B13-BFCF9A8F909D}" type="presParOf" srcId="{72849BE3-7669-433A-86F9-AA43E44944E5}" destId="{5B769C50-945B-43D0-B652-C0200F605600}" srcOrd="1" destOrd="0" presId="urn:microsoft.com/office/officeart/2005/8/layout/list1"/>
    <dgm:cxn modelId="{A8CE9B64-EE86-4AF8-9A25-D6667505EEE5}" type="presParOf" srcId="{C32B0242-A19F-407C-8A61-69A7D5AAFB9E}" destId="{37A41E51-33AE-4474-A787-783F01F6DBBB}" srcOrd="13" destOrd="0" presId="urn:microsoft.com/office/officeart/2005/8/layout/list1"/>
    <dgm:cxn modelId="{771F254D-B3DF-4156-9383-20B4D1867C2F}" type="presParOf" srcId="{C32B0242-A19F-407C-8A61-69A7D5AAFB9E}" destId="{DEA2AC07-3903-403A-9ACC-125EA396D15E}" srcOrd="14" destOrd="0" presId="urn:microsoft.com/office/officeart/2005/8/layout/list1"/>
    <dgm:cxn modelId="{6047066A-21D0-441A-A4D6-73A822EEE93D}" type="presParOf" srcId="{C32B0242-A19F-407C-8A61-69A7D5AAFB9E}" destId="{7C1A5579-61BE-45CB-9056-E15DED59869E}" srcOrd="15" destOrd="0" presId="urn:microsoft.com/office/officeart/2005/8/layout/list1"/>
    <dgm:cxn modelId="{0BB46A9D-9673-4198-BDB9-33BC06885D6B}" type="presParOf" srcId="{C32B0242-A19F-407C-8A61-69A7D5AAFB9E}" destId="{E7BE1F91-C323-4781-8DE0-6C0CD10A11D8}" srcOrd="16" destOrd="0" presId="urn:microsoft.com/office/officeart/2005/8/layout/list1"/>
    <dgm:cxn modelId="{968B1E7D-0BCC-440A-9DF8-55872F742D55}" type="presParOf" srcId="{E7BE1F91-C323-4781-8DE0-6C0CD10A11D8}" destId="{35AA85EC-C16E-49C2-A78D-24A2D92E7F46}" srcOrd="0" destOrd="0" presId="urn:microsoft.com/office/officeart/2005/8/layout/list1"/>
    <dgm:cxn modelId="{F4AA39E5-9763-4E28-B089-5B2B03DA7CB6}" type="presParOf" srcId="{E7BE1F91-C323-4781-8DE0-6C0CD10A11D8}" destId="{13B6BFB5-91FD-4DA1-AEB1-64F6C9BC99C7}" srcOrd="1" destOrd="0" presId="urn:microsoft.com/office/officeart/2005/8/layout/list1"/>
    <dgm:cxn modelId="{5F740869-B1F2-4266-AFDC-17770AE4A143}" type="presParOf" srcId="{C32B0242-A19F-407C-8A61-69A7D5AAFB9E}" destId="{6FD31EF1-0FF4-4506-9FD4-0650EB825DF1}" srcOrd="17" destOrd="0" presId="urn:microsoft.com/office/officeart/2005/8/layout/list1"/>
    <dgm:cxn modelId="{39AF6BEC-2049-49B7-89FC-392C6145CC3E}" type="presParOf" srcId="{C32B0242-A19F-407C-8A61-69A7D5AAFB9E}" destId="{4EB7CB40-A11A-46AF-9A4F-7242C99EF135}" srcOrd="18" destOrd="0" presId="urn:microsoft.com/office/officeart/2005/8/layout/list1"/>
    <dgm:cxn modelId="{A22BA107-DE24-4D04-9571-ACB1C4388C0C}" type="presParOf" srcId="{C32B0242-A19F-407C-8A61-69A7D5AAFB9E}" destId="{AC0DAD3F-2404-464A-9FFF-BAE88A8460B2}" srcOrd="19" destOrd="0" presId="urn:microsoft.com/office/officeart/2005/8/layout/list1"/>
    <dgm:cxn modelId="{032C9CB9-3886-4E7D-8FCB-779F027A3289}" type="presParOf" srcId="{C32B0242-A19F-407C-8A61-69A7D5AAFB9E}" destId="{026B76BC-87F5-4316-B62F-4B97346A5B48}" srcOrd="20" destOrd="0" presId="urn:microsoft.com/office/officeart/2005/8/layout/list1"/>
    <dgm:cxn modelId="{0D47A5DB-5704-4FBB-9994-2E1CC5B7A391}" type="presParOf" srcId="{026B76BC-87F5-4316-B62F-4B97346A5B48}" destId="{0E97787A-A317-473D-8E34-C6946C2E1493}" srcOrd="0" destOrd="0" presId="urn:microsoft.com/office/officeart/2005/8/layout/list1"/>
    <dgm:cxn modelId="{99C206BA-F8FF-49A8-8F05-29EC10EC7120}" type="presParOf" srcId="{026B76BC-87F5-4316-B62F-4B97346A5B48}" destId="{0F6EE664-5E91-41E7-A234-F11B5DD43533}" srcOrd="1" destOrd="0" presId="urn:microsoft.com/office/officeart/2005/8/layout/list1"/>
    <dgm:cxn modelId="{D1C6235B-190B-461E-B8FA-1C984ADD7BE3}" type="presParOf" srcId="{C32B0242-A19F-407C-8A61-69A7D5AAFB9E}" destId="{6B6404FD-DAC8-4935-BC1B-0F34FFD30DC5}" srcOrd="21" destOrd="0" presId="urn:microsoft.com/office/officeart/2005/8/layout/list1"/>
    <dgm:cxn modelId="{8EC40F72-7662-4951-B9FD-83185E1BCD31}" type="presParOf" srcId="{C32B0242-A19F-407C-8A61-69A7D5AAFB9E}" destId="{C76C4FC7-6637-4E33-8E62-32ABBCD1D6EF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EE94A-AD52-4867-ADA8-8639B3D38070}">
      <dsp:nvSpPr>
        <dsp:cNvPr id="0" name=""/>
        <dsp:cNvSpPr/>
      </dsp:nvSpPr>
      <dsp:spPr>
        <a:xfrm>
          <a:off x="0" y="514290"/>
          <a:ext cx="69005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5F1AE-EA79-4C23-A35F-64D56654EE00}">
      <dsp:nvSpPr>
        <dsp:cNvPr id="0" name=""/>
        <dsp:cNvSpPr/>
      </dsp:nvSpPr>
      <dsp:spPr>
        <a:xfrm>
          <a:off x="345025" y="233850"/>
          <a:ext cx="4830358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Entity Relationship Modeling (ERD)</a:t>
          </a:r>
        </a:p>
      </dsp:txBody>
      <dsp:txXfrm>
        <a:off x="372405" y="261230"/>
        <a:ext cx="4775598" cy="506120"/>
      </dsp:txXfrm>
    </dsp:sp>
    <dsp:sp modelId="{CE6DBAF6-1420-4785-B291-51B1768C0A6C}">
      <dsp:nvSpPr>
        <dsp:cNvPr id="0" name=""/>
        <dsp:cNvSpPr/>
      </dsp:nvSpPr>
      <dsp:spPr>
        <a:xfrm>
          <a:off x="0" y="1376130"/>
          <a:ext cx="69005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8BBF8-7D27-4D46-A828-4DC275069E4B}">
      <dsp:nvSpPr>
        <dsp:cNvPr id="0" name=""/>
        <dsp:cNvSpPr/>
      </dsp:nvSpPr>
      <dsp:spPr>
        <a:xfrm>
          <a:off x="345025" y="1095690"/>
          <a:ext cx="4830358" cy="560880"/>
        </a:xfrm>
        <a:prstGeom prst="round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Task 3: Create ERD</a:t>
          </a:r>
        </a:p>
      </dsp:txBody>
      <dsp:txXfrm>
        <a:off x="372405" y="1123070"/>
        <a:ext cx="4775598" cy="506120"/>
      </dsp:txXfrm>
    </dsp:sp>
    <dsp:sp modelId="{D3AE9B4B-7D0A-4BE7-B189-C2A21A54B06E}">
      <dsp:nvSpPr>
        <dsp:cNvPr id="0" name=""/>
        <dsp:cNvSpPr/>
      </dsp:nvSpPr>
      <dsp:spPr>
        <a:xfrm>
          <a:off x="0" y="2237970"/>
          <a:ext cx="69005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EF143-1502-4034-B790-BDE8646372FA}">
      <dsp:nvSpPr>
        <dsp:cNvPr id="0" name=""/>
        <dsp:cNvSpPr/>
      </dsp:nvSpPr>
      <dsp:spPr>
        <a:xfrm>
          <a:off x="345025" y="1957530"/>
          <a:ext cx="4830358" cy="560880"/>
        </a:xfrm>
        <a:prstGeom prst="round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Activity1:Create Your own ERD.</a:t>
          </a:r>
        </a:p>
      </dsp:txBody>
      <dsp:txXfrm>
        <a:off x="372405" y="1984910"/>
        <a:ext cx="4775598" cy="506120"/>
      </dsp:txXfrm>
    </dsp:sp>
    <dsp:sp modelId="{DEA2AC07-3903-403A-9ACC-125EA396D15E}">
      <dsp:nvSpPr>
        <dsp:cNvPr id="0" name=""/>
        <dsp:cNvSpPr/>
      </dsp:nvSpPr>
      <dsp:spPr>
        <a:xfrm>
          <a:off x="0" y="3099810"/>
          <a:ext cx="69005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69C50-945B-43D0-B652-C0200F605600}">
      <dsp:nvSpPr>
        <dsp:cNvPr id="0" name=""/>
        <dsp:cNvSpPr/>
      </dsp:nvSpPr>
      <dsp:spPr>
        <a:xfrm>
          <a:off x="345025" y="2819370"/>
          <a:ext cx="4830358" cy="560880"/>
        </a:xfrm>
        <a:prstGeom prst="round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Relationship</a:t>
          </a:r>
        </a:p>
      </dsp:txBody>
      <dsp:txXfrm>
        <a:off x="372405" y="2846750"/>
        <a:ext cx="4775598" cy="506120"/>
      </dsp:txXfrm>
    </dsp:sp>
    <dsp:sp modelId="{4EB7CB40-A11A-46AF-9A4F-7242C99EF135}">
      <dsp:nvSpPr>
        <dsp:cNvPr id="0" name=""/>
        <dsp:cNvSpPr/>
      </dsp:nvSpPr>
      <dsp:spPr>
        <a:xfrm>
          <a:off x="0" y="3961650"/>
          <a:ext cx="69005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6BFB5-91FD-4DA1-AEB1-64F6C9BC99C7}">
      <dsp:nvSpPr>
        <dsp:cNvPr id="0" name=""/>
        <dsp:cNvSpPr/>
      </dsp:nvSpPr>
      <dsp:spPr>
        <a:xfrm>
          <a:off x="345025" y="3681210"/>
          <a:ext cx="4830358" cy="560880"/>
        </a:xfrm>
        <a:prstGeom prst="round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Task4: Define Relationships</a:t>
          </a:r>
        </a:p>
      </dsp:txBody>
      <dsp:txXfrm>
        <a:off x="372405" y="3708590"/>
        <a:ext cx="4775598" cy="506120"/>
      </dsp:txXfrm>
    </dsp:sp>
    <dsp:sp modelId="{C76C4FC7-6637-4E33-8E62-32ABBCD1D6EF}">
      <dsp:nvSpPr>
        <dsp:cNvPr id="0" name=""/>
        <dsp:cNvSpPr/>
      </dsp:nvSpPr>
      <dsp:spPr>
        <a:xfrm>
          <a:off x="0" y="4823490"/>
          <a:ext cx="69005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EE664-5E91-41E7-A234-F11B5DD43533}">
      <dsp:nvSpPr>
        <dsp:cNvPr id="0" name=""/>
        <dsp:cNvSpPr/>
      </dsp:nvSpPr>
      <dsp:spPr>
        <a:xfrm>
          <a:off x="345025" y="4543050"/>
          <a:ext cx="4830358" cy="56088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Activity2: Define your relationship.</a:t>
          </a:r>
        </a:p>
      </dsp:txBody>
      <dsp:txXfrm>
        <a:off x="372405" y="4570430"/>
        <a:ext cx="4775598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D41F-4221-062B-B5C5-584E82281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C21E4-2009-9AF5-91F1-BA167997A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BA3F-E9CB-E3CE-2F4E-0F0E30D9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52A1-655A-C8F6-B9CB-032E975B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D6CE-AFEC-BD7D-AD90-28CC5AD9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9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2FC1-F93D-B733-714F-EEE48BF8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40127-20AD-9432-CB99-223E8240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13C3F-107D-B457-1A68-24111883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6D996-54D3-F598-B285-FA601425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757C-CD3E-3703-29B4-EC02752D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0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1F99C-6D3F-3AE2-B00F-7AEDFB964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143DD-38EE-D7A4-1FA3-BBC9E8541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C510-87AB-A3EB-45C8-14445573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3F85F-3624-5B59-F135-88572B89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B8F7-B957-9EA2-8492-F95993CA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3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3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86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68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9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31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6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5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3828-28B6-84DD-922E-F6CFA6E7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E3566-F73A-DF70-E290-41AF27A25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ED62-8AE8-6945-83A7-0C3B7E9B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95E3-8AB4-0E9B-87B4-2E90CEFF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E585-87EC-0505-C2BB-EBA1F837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98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21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36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6CA1-6D4C-56A5-B40D-5DC7E7C7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2F4-F2ED-B664-E08E-E854BC99F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E171-797D-0688-FDD7-4B6408ED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68247-6504-B4BC-EAC3-261A7314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E0AD-20CE-4B49-3D16-9B3ED77B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4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27C4-7B5D-0803-FD11-E61A42D2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F4D1-1836-9541-A4EE-846522648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D6B1F-C93B-2D6A-3C35-A10BF93F0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C9BA0-E7D3-3218-F424-08D70A9A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0F830-1437-7916-DD43-1EB9DA50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235E-D86E-D11E-96DD-2376C36B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2388-2051-EA46-7D55-8707E687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88787-3E76-6AFA-1C9C-8FB9E327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D0DA8-71D2-12B2-CEBB-1DBE84E7B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DCA60-347C-85A9-C679-71841ACAE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E2055-497E-678F-FB1C-59252526B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42F9D-62C5-09EA-AB4D-4A258C7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46CA7-8138-828F-61E4-0ACE6B1A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FC305-5A83-FB8D-B76B-731C9E64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8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B21D-CF8F-02DC-229B-27AA5C5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870DB-9C3B-3558-C18E-46DB5F12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95F63-98AC-1F42-D113-53DFBFB9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B67C6-4CFF-9699-B27B-26C4F92C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3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C337F-FD1D-8051-3CDB-58D454E5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1B8C2-D602-8C17-2DC1-105C9AA6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411BC-D9AD-689D-FEE1-D93C1872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126C-900F-B424-C187-156174BB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74A5F-870D-F62F-BDAA-A0A9859B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32B30-39A3-00CD-A5AE-9A652803D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6CC06-D1A4-767D-7C57-EC2FCEC4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B8EFB-B0D3-DA4A-7A05-EC242801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629B-922E-A4F3-FE09-E77398C9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2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2657-E505-4A91-A96A-20FABDBB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E36E4-8E73-8437-6B31-45927020F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1B500-B1C6-082A-6F7E-92865751E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06FF0-D117-8966-333A-0FBA72E9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A9AD8-A9CA-8664-811F-A7CEE37A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3F0BA-6C76-3ACE-B7E4-B3C839C8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A5223-96CB-A5E1-6C11-10B540EA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3006F-5EC2-E6F3-4E21-74FA8CDC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6AF6E-E243-E44A-CA4E-0814958D3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F562B-AC2E-8862-7BC1-7D2278800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5291-A973-6A90-5D0B-FB5597341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7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7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8A052-A60C-69D9-C4BA-F53BA977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74" y="0"/>
            <a:ext cx="4396063" cy="3297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09661-F51A-E94E-E81D-365FE63F9E5B}"/>
              </a:ext>
            </a:extLst>
          </p:cNvPr>
          <p:cNvSpPr/>
          <p:nvPr/>
        </p:nvSpPr>
        <p:spPr>
          <a:xfrm>
            <a:off x="282761" y="429699"/>
            <a:ext cx="63898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4400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49E40-821F-3140-1DC1-541015007926}"/>
              </a:ext>
            </a:extLst>
          </p:cNvPr>
          <p:cNvSpPr/>
          <p:nvPr/>
        </p:nvSpPr>
        <p:spPr>
          <a:xfrm>
            <a:off x="282761" y="1303571"/>
            <a:ext cx="56460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43AB0-34D3-791E-CF42-A0835F2F38B1}"/>
              </a:ext>
            </a:extLst>
          </p:cNvPr>
          <p:cNvSpPr/>
          <p:nvPr/>
        </p:nvSpPr>
        <p:spPr>
          <a:xfrm>
            <a:off x="282761" y="2102475"/>
            <a:ext cx="32399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E04A1-AF75-6C5C-C3CD-43BF1409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A937B8-538B-6A6B-D94E-385234C6D801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4D3DC-0CC3-1542-5A0A-B1FE9451E6A1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0B76F-3963-9F81-5B60-31940C992259}"/>
              </a:ext>
            </a:extLst>
          </p:cNvPr>
          <p:cNvSpPr/>
          <p:nvPr/>
        </p:nvSpPr>
        <p:spPr>
          <a:xfrm>
            <a:off x="1115360" y="3137306"/>
            <a:ext cx="78739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96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6EB76-475E-B020-2F50-C0008F40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015B0-3CB3-E723-CC55-2DB2C4A70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52" y="1388118"/>
            <a:ext cx="7935432" cy="41725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20128-1783-056D-17D6-7EBC46A26947}"/>
              </a:ext>
            </a:extLst>
          </p:cNvPr>
          <p:cNvSpPr/>
          <p:nvPr/>
        </p:nvSpPr>
        <p:spPr>
          <a:xfrm>
            <a:off x="987480" y="446245"/>
            <a:ext cx="92432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the same skill have many employees or only one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C750F5-EFE4-B8F5-7FA7-A800A24CF86A}"/>
              </a:ext>
            </a:extLst>
          </p:cNvPr>
          <p:cNvSpPr/>
          <p:nvPr/>
        </p:nvSpPr>
        <p:spPr>
          <a:xfrm>
            <a:off x="266889" y="5917748"/>
            <a:ext cx="22765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Emp-Skill</a:t>
            </a:r>
          </a:p>
        </p:txBody>
      </p:sp>
    </p:spTree>
    <p:extLst>
      <p:ext uri="{BB962C8B-B14F-4D97-AF65-F5344CB8AC3E}">
        <p14:creationId xmlns:p14="http://schemas.microsoft.com/office/powerpoint/2010/main" val="1065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E1C30-9416-4E86-54BA-FFC90C6D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094" y="1689229"/>
            <a:ext cx="8583223" cy="4505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C69476-CFFE-61C5-4215-6B5ABD9F535E}"/>
              </a:ext>
            </a:extLst>
          </p:cNvPr>
          <p:cNvSpPr/>
          <p:nvPr/>
        </p:nvSpPr>
        <p:spPr>
          <a:xfrm>
            <a:off x="987480" y="446245"/>
            <a:ext cx="640130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can use many skills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one skill be used in many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63763-C8A7-053A-0519-4C2FE8D402D6}"/>
              </a:ext>
            </a:extLst>
          </p:cNvPr>
          <p:cNvSpPr/>
          <p:nvPr/>
        </p:nvSpPr>
        <p:spPr>
          <a:xfrm>
            <a:off x="213101" y="6195183"/>
            <a:ext cx="2728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Project-Skill</a:t>
            </a:r>
          </a:p>
        </p:txBody>
      </p:sp>
    </p:spTree>
    <p:extLst>
      <p:ext uri="{BB962C8B-B14F-4D97-AF65-F5344CB8AC3E}">
        <p14:creationId xmlns:p14="http://schemas.microsoft.com/office/powerpoint/2010/main" val="11776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602749-7A3A-24F5-3413-4B5A9FA5DFDC}"/>
              </a:ext>
            </a:extLst>
          </p:cNvPr>
          <p:cNvGrpSpPr/>
          <p:nvPr/>
        </p:nvGrpSpPr>
        <p:grpSpPr>
          <a:xfrm>
            <a:off x="987480" y="180607"/>
            <a:ext cx="10821774" cy="2429214"/>
            <a:chOff x="987480" y="180607"/>
            <a:chExt cx="10821774" cy="24292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898264-9CEB-6054-DC68-F0D9B82B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6145" y="180607"/>
              <a:ext cx="2753109" cy="24292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6CF7E0-B234-3ED3-8D84-831374275D3D}"/>
                </a:ext>
              </a:extLst>
            </p:cNvPr>
            <p:cNvSpPr/>
            <p:nvPr/>
          </p:nvSpPr>
          <p:spPr>
            <a:xfrm>
              <a:off x="987480" y="446245"/>
              <a:ext cx="814357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Cardinality should be identical on the same side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232494-D168-0E97-FE7D-E11F7D8289B9}"/>
              </a:ext>
            </a:extLst>
          </p:cNvPr>
          <p:cNvGrpSpPr/>
          <p:nvPr/>
        </p:nvGrpSpPr>
        <p:grpSpPr>
          <a:xfrm>
            <a:off x="6866259" y="4159724"/>
            <a:ext cx="5234895" cy="2697551"/>
            <a:chOff x="6866259" y="4159724"/>
            <a:chExt cx="5234895" cy="26975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5D5C51-3514-FBBA-32B1-31F7E484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0849" y="4159724"/>
              <a:ext cx="3605716" cy="211484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C7AA82-930E-85B7-5298-DF9D1872B7B5}"/>
                </a:ext>
              </a:extLst>
            </p:cNvPr>
            <p:cNvSpPr/>
            <p:nvPr/>
          </p:nvSpPr>
          <p:spPr>
            <a:xfrm>
              <a:off x="6866259" y="6272500"/>
              <a:ext cx="523489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have to change the design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60F6539-7CB3-620C-67D6-E7796E66DF0D}"/>
              </a:ext>
            </a:extLst>
          </p:cNvPr>
          <p:cNvGrpSpPr/>
          <p:nvPr/>
        </p:nvGrpSpPr>
        <p:grpSpPr>
          <a:xfrm>
            <a:off x="2795335" y="1514854"/>
            <a:ext cx="3942675" cy="2644870"/>
            <a:chOff x="2795335" y="1514854"/>
            <a:chExt cx="3942675" cy="26448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8F8E82D-52C6-6278-DE80-E1DE504512E3}"/>
                </a:ext>
              </a:extLst>
            </p:cNvPr>
            <p:cNvGrpSpPr/>
            <p:nvPr/>
          </p:nvGrpSpPr>
          <p:grpSpPr>
            <a:xfrm>
              <a:off x="2795335" y="1514854"/>
              <a:ext cx="3942675" cy="2591162"/>
              <a:chOff x="2795335" y="1514854"/>
              <a:chExt cx="3942675" cy="259116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D652F24-F8E2-A66D-A9E8-98063327B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5848" y="1514854"/>
                <a:ext cx="2772162" cy="259116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B77B54-88B6-57E0-FC7F-02F6BA1BDED7}"/>
                  </a:ext>
                </a:extLst>
              </p:cNvPr>
              <p:cNvSpPr/>
              <p:nvPr/>
            </p:nvSpPr>
            <p:spPr>
              <a:xfrm>
                <a:off x="2795335" y="2518047"/>
                <a:ext cx="1170513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3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If not </a:t>
                </a:r>
                <a:endPara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033370-192E-4CED-C588-8099EF3F868F}"/>
                </a:ext>
              </a:extLst>
            </p:cNvPr>
            <p:cNvSpPr/>
            <p:nvPr/>
          </p:nvSpPr>
          <p:spPr>
            <a:xfrm>
              <a:off x="3965848" y="2836285"/>
              <a:ext cx="716863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1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C415932-8D78-6598-A469-5970725062CC}"/>
              </a:ext>
            </a:extLst>
          </p:cNvPr>
          <p:cNvGrpSpPr/>
          <p:nvPr/>
        </p:nvGrpSpPr>
        <p:grpSpPr>
          <a:xfrm>
            <a:off x="0" y="42855"/>
            <a:ext cx="12192000" cy="6772290"/>
            <a:chOff x="0" y="42855"/>
            <a:chExt cx="12192000" cy="6772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7AAA01-5E22-403F-2F2D-AA10C534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2855"/>
              <a:ext cx="12192000" cy="67722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42E3DA-E381-FC7E-D542-F2208164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6322" y="6169079"/>
              <a:ext cx="1848108" cy="562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27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0F410-ABC4-1481-A4B1-4388FBC6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426"/>
            <a:ext cx="12192000" cy="63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BACF8-E9A8-BB06-FF9A-C315ADF6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3"/>
            <a:ext cx="12192000" cy="61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5F42B-A1A6-C6E9-69A2-30D3C7A5021B}"/>
              </a:ext>
            </a:extLst>
          </p:cNvPr>
          <p:cNvSpPr/>
          <p:nvPr/>
        </p:nvSpPr>
        <p:spPr>
          <a:xfrm>
            <a:off x="2309998" y="1272342"/>
            <a:ext cx="71127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work in a department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DC425-816B-DD67-D240-1B87DC80D586}"/>
              </a:ext>
            </a:extLst>
          </p:cNvPr>
          <p:cNvSpPr/>
          <p:nvPr/>
        </p:nvSpPr>
        <p:spPr>
          <a:xfrm>
            <a:off x="2215645" y="1808169"/>
            <a:ext cx="73014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department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employees or not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576B8-7624-2DBE-8D81-B7A73B69B150}"/>
              </a:ext>
            </a:extLst>
          </p:cNvPr>
          <p:cNvSpPr/>
          <p:nvPr/>
        </p:nvSpPr>
        <p:spPr>
          <a:xfrm>
            <a:off x="232547" y="195720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8A28B-11F5-30D5-F4C5-E734420E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40" y="2661013"/>
            <a:ext cx="839269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5F42B-A1A6-C6E9-69A2-30D3C7A5021B}"/>
              </a:ext>
            </a:extLst>
          </p:cNvPr>
          <p:cNvSpPr/>
          <p:nvPr/>
        </p:nvSpPr>
        <p:spPr>
          <a:xfrm>
            <a:off x="2143927" y="1306160"/>
            <a:ext cx="70732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a department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DC425-816B-DD67-D240-1B87DC80D586}"/>
              </a:ext>
            </a:extLst>
          </p:cNvPr>
          <p:cNvSpPr/>
          <p:nvPr/>
        </p:nvSpPr>
        <p:spPr>
          <a:xfrm>
            <a:off x="2143927" y="1925936"/>
            <a:ext cx="63736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department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a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576B8-7624-2DBE-8D81-B7A73B69B150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4B480-AD45-EB8F-6C1B-F21F6424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2" y="2805687"/>
            <a:ext cx="839269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0B770-4AC1-6C78-9641-6B79D0FD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722" y="2799761"/>
            <a:ext cx="6663152" cy="37095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E5649E-927C-9BE4-D211-2D4205E095C5}"/>
              </a:ext>
            </a:extLst>
          </p:cNvPr>
          <p:cNvSpPr/>
          <p:nvPr/>
        </p:nvSpPr>
        <p:spPr>
          <a:xfrm>
            <a:off x="2143927" y="1306160"/>
            <a:ext cx="60697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 in a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0D4004-2326-AC8F-AA59-17B08E1B374F}"/>
              </a:ext>
            </a:extLst>
          </p:cNvPr>
          <p:cNvSpPr/>
          <p:nvPr/>
        </p:nvSpPr>
        <p:spPr>
          <a:xfrm>
            <a:off x="2143927" y="1925936"/>
            <a:ext cx="53701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project 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employees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210C8-C846-CD97-6E4B-BC8949DF015F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353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B0357-3487-EFDD-C0C3-7D1429DA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43" y="2435528"/>
            <a:ext cx="3544975" cy="387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1172966" y="1327568"/>
            <a:ext cx="58535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dependent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C1819-6B1E-61F5-D115-87F351E2CF75}"/>
              </a:ext>
            </a:extLst>
          </p:cNvPr>
          <p:cNvSpPr/>
          <p:nvPr/>
        </p:nvSpPr>
        <p:spPr>
          <a:xfrm>
            <a:off x="1172966" y="1863592"/>
            <a:ext cx="62368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dependent  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employee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915CEC-D20A-7D7D-4961-5F540E8540DD}"/>
              </a:ext>
            </a:extLst>
          </p:cNvPr>
          <p:cNvGrpSpPr/>
          <p:nvPr/>
        </p:nvGrpSpPr>
        <p:grpSpPr>
          <a:xfrm>
            <a:off x="4906188" y="917216"/>
            <a:ext cx="6811434" cy="4712627"/>
            <a:chOff x="4906188" y="917216"/>
            <a:chExt cx="6811434" cy="471262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CDC9CA-9826-7B35-B324-8D3581A2FD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83438" y="1672676"/>
              <a:ext cx="0" cy="89700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76A83B-CDF5-25BF-8E92-FFAD95263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8963" y="5434633"/>
              <a:ext cx="1194627" cy="1975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887543-D09E-29B4-B471-59312B5C3C27}"/>
                </a:ext>
              </a:extLst>
            </p:cNvPr>
            <p:cNvSpPr/>
            <p:nvPr/>
          </p:nvSpPr>
          <p:spPr>
            <a:xfrm>
              <a:off x="4906188" y="5045068"/>
              <a:ext cx="227703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Weak Entity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AB2440-9C6B-5052-4583-DE48CE1DC837}"/>
                </a:ext>
              </a:extLst>
            </p:cNvPr>
            <p:cNvSpPr/>
            <p:nvPr/>
          </p:nvSpPr>
          <p:spPr>
            <a:xfrm>
              <a:off x="9249254" y="917216"/>
              <a:ext cx="246836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wner Entity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9F862D-F49D-E8B5-7563-DDD5ABFBB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8963" y="3432423"/>
              <a:ext cx="1718731" cy="164630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0E01CC-91A8-4810-8F45-5BE31DB6F30A}"/>
                </a:ext>
              </a:extLst>
            </p:cNvPr>
            <p:cNvSpPr/>
            <p:nvPr/>
          </p:nvSpPr>
          <p:spPr>
            <a:xfrm rot="18923737">
              <a:off x="6828737" y="3949041"/>
              <a:ext cx="168026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b="0" cap="none" spc="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Depends on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2876C3-9BAA-E4B1-F072-3E36F5E55E6D}"/>
                </a:ext>
              </a:extLst>
            </p:cNvPr>
            <p:cNvSpPr/>
            <p:nvPr/>
          </p:nvSpPr>
          <p:spPr>
            <a:xfrm>
              <a:off x="8619453" y="4565056"/>
              <a:ext cx="716382" cy="84982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31BB3-7DB1-E97D-8858-5AB3A765EDB6}"/>
              </a:ext>
            </a:extLst>
          </p:cNvPr>
          <p:cNvSpPr/>
          <p:nvPr/>
        </p:nvSpPr>
        <p:spPr>
          <a:xfrm>
            <a:off x="905813" y="3640193"/>
            <a:ext cx="3049681" cy="7694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Always must</a:t>
            </a:r>
          </a:p>
        </p:txBody>
      </p:sp>
    </p:spTree>
    <p:extLst>
      <p:ext uri="{BB962C8B-B14F-4D97-AF65-F5344CB8AC3E}">
        <p14:creationId xmlns:p14="http://schemas.microsoft.com/office/powerpoint/2010/main" val="20540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46B6B-E796-3886-677A-A853269D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635084" y="1351410"/>
            <a:ext cx="83513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supervise  employees (1 side)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C1819-6B1E-61F5-D115-87F351E2CF75}"/>
              </a:ext>
            </a:extLst>
          </p:cNvPr>
          <p:cNvSpPr/>
          <p:nvPr/>
        </p:nvSpPr>
        <p:spPr>
          <a:xfrm>
            <a:off x="635084" y="2016436"/>
            <a:ext cx="110895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manager (M side) (CEO has no manager)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60E76-56AC-ED3B-62B2-5A985027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988" y="2855225"/>
            <a:ext cx="3540959" cy="36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635084" y="1351410"/>
            <a:ext cx="4977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own a car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C1819-6B1E-61F5-D115-87F351E2CF75}"/>
              </a:ext>
            </a:extLst>
          </p:cNvPr>
          <p:cNvSpPr/>
          <p:nvPr/>
        </p:nvSpPr>
        <p:spPr>
          <a:xfrm>
            <a:off x="534500" y="1922653"/>
            <a:ext cx="824802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Car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owned by an employee in Garage 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(Cars of company may exist in Garage)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E2339-2C8B-AED8-FCB0-FBF2B7543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24" y="3429000"/>
            <a:ext cx="5179596" cy="31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5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635084" y="1351410"/>
            <a:ext cx="60487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a contract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C1819-6B1E-61F5-D115-87F351E2CF75}"/>
              </a:ext>
            </a:extLst>
          </p:cNvPr>
          <p:cNvSpPr/>
          <p:nvPr/>
        </p:nvSpPr>
        <p:spPr>
          <a:xfrm>
            <a:off x="534500" y="1922653"/>
            <a:ext cx="83471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 contract </a:t>
            </a:r>
            <a:r>
              <a:rPr lang="en-US" sz="3200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belonged to an employee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117C-D643-8CAB-0624-31CD8F38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3" y="3651365"/>
            <a:ext cx="660174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635084" y="1351410"/>
            <a:ext cx="88469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an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specific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D37DC-1250-DC4B-E933-96981377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26397"/>
            <a:ext cx="5696313" cy="2983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28175B-107F-1D96-C26C-85CBF639E141}"/>
              </a:ext>
            </a:extLst>
          </p:cNvPr>
          <p:cNvSpPr/>
          <p:nvPr/>
        </p:nvSpPr>
        <p:spPr>
          <a:xfrm>
            <a:off x="635083" y="1936185"/>
            <a:ext cx="85688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used by an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a </a:t>
            </a:r>
            <a:r>
              <a:rPr lang="en-US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5F62C-898A-25A1-A54E-B174838CC59F}"/>
              </a:ext>
            </a:extLst>
          </p:cNvPr>
          <p:cNvSpPr/>
          <p:nvPr/>
        </p:nvSpPr>
        <p:spPr>
          <a:xfrm>
            <a:off x="635083" y="2568983"/>
            <a:ext cx="72531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use a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a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262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5AA33F-42A4-28A9-EB4D-1CAFC2A483AF}"/>
              </a:ext>
            </a:extLst>
          </p:cNvPr>
          <p:cNvGrpSpPr/>
          <p:nvPr/>
        </p:nvGrpSpPr>
        <p:grpSpPr>
          <a:xfrm>
            <a:off x="6566145" y="1739255"/>
            <a:ext cx="5348122" cy="4747209"/>
            <a:chOff x="5798369" y="588363"/>
            <a:chExt cx="5348122" cy="47472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3608BC-7A98-2F21-DEDD-098A9913B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8369" y="588363"/>
              <a:ext cx="5348122" cy="474720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31817F-E70C-CC39-4756-CE30F113DC92}"/>
                </a:ext>
              </a:extLst>
            </p:cNvPr>
            <p:cNvSpPr/>
            <p:nvPr/>
          </p:nvSpPr>
          <p:spPr>
            <a:xfrm>
              <a:off x="8290412" y="3429000"/>
              <a:ext cx="1216058" cy="121605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17F9573-A1F1-CC49-66F0-51AF26FFA991}"/>
              </a:ext>
            </a:extLst>
          </p:cNvPr>
          <p:cNvSpPr/>
          <p:nvPr/>
        </p:nvSpPr>
        <p:spPr>
          <a:xfrm>
            <a:off x="685123" y="1959641"/>
            <a:ext cx="566586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the relation between weak and owner entity.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distinguish it with double 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E89FA-7E09-4B17-7BB7-C31033354E7A}"/>
              </a:ext>
            </a:extLst>
          </p:cNvPr>
          <p:cNvSpPr txBox="1"/>
          <p:nvPr/>
        </p:nvSpPr>
        <p:spPr>
          <a:xfrm>
            <a:off x="591671" y="468341"/>
            <a:ext cx="427616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relationship :</a:t>
            </a:r>
          </a:p>
        </p:txBody>
      </p:sp>
    </p:spTree>
    <p:extLst>
      <p:ext uri="{BB962C8B-B14F-4D97-AF65-F5344CB8AC3E}">
        <p14:creationId xmlns:p14="http://schemas.microsoft.com/office/powerpoint/2010/main" val="102403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D8915-4586-2E77-3A1A-9C5FB6871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163" y="3150558"/>
            <a:ext cx="8504340" cy="3147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788818" y="1320703"/>
            <a:ext cx="5665868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if I want to trace :when did the employee start MANAGE the department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to put the attribute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1B31C-9718-7216-2F62-33725BE4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515" y="1547790"/>
            <a:ext cx="2143424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8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788818" y="1320703"/>
            <a:ext cx="566586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can put on employee entity.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this mean it is the start date of the employee in company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70990-E273-AE77-7D4C-FBB7D3F1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61" y="2728110"/>
            <a:ext cx="9069066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788818" y="1320703"/>
            <a:ext cx="566586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can put on Department  entity.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this mean it is the start of the department.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2382A-C362-3C14-FB21-0963742CE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03" y="2683917"/>
            <a:ext cx="9316750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6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430132" y="1182231"/>
            <a:ext cx="5665868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should put on the relationship itself.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mean that is when the employee started to mange the department.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728FA-41A3-1DEC-6FEF-056DE22F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81" y="2109520"/>
            <a:ext cx="6341763" cy="448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430132" y="1182231"/>
            <a:ext cx="566586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same way if I want to record hours the employee worked in the project.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54458-8609-EAF5-D3BC-89CD02FE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474" y="2535810"/>
            <a:ext cx="6119907" cy="39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C71C8-9635-4F22-2543-7F9CE6A2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B249-477B-1EC3-04CE-587F7B5A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59" y="528920"/>
            <a:ext cx="6321992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Activity 2 : Define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B9C8-D474-EE0D-A138-A3CABCED6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02" y="2195438"/>
            <a:ext cx="5612994" cy="3639289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Divide Class into groups.</a:t>
            </a:r>
          </a:p>
          <a:p>
            <a:r>
              <a:rPr lang="en-US" sz="3200" dirty="0">
                <a:solidFill>
                  <a:schemeClr val="tx2"/>
                </a:solidFill>
              </a:rPr>
              <a:t>Each group complete its chosen DB project.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Define Relationships: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Degree of Relationship</a:t>
            </a:r>
          </a:p>
          <a:p>
            <a:r>
              <a:rPr lang="en-US" sz="3200" dirty="0">
                <a:solidFill>
                  <a:schemeClr val="tx2"/>
                </a:solidFill>
              </a:rPr>
              <a:t>Cardinality Ration</a:t>
            </a:r>
          </a:p>
          <a:p>
            <a:r>
              <a:rPr lang="en-US" sz="3200" dirty="0">
                <a:solidFill>
                  <a:schemeClr val="tx2"/>
                </a:solidFill>
              </a:rPr>
              <a:t>Participation</a:t>
            </a:r>
          </a:p>
          <a:p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Graphic 6" descr="Group of People">
            <a:extLst>
              <a:ext uri="{FF2B5EF4-FFF2-40B4-BE49-F238E27FC236}">
                <a16:creationId xmlns:a16="http://schemas.microsoft.com/office/drawing/2014/main" id="{F5CF95E4-5AFD-1EB2-70C1-9B1728BD8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7681D0-AC47-9F1C-86EB-00B477AA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3" y="150495"/>
            <a:ext cx="4541914" cy="131075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EB5D2BA-1C9F-2E32-0DFA-57489C3BCA4B}"/>
              </a:ext>
            </a:extLst>
          </p:cNvPr>
          <p:cNvSpPr txBox="1">
            <a:spLocks/>
          </p:cNvSpPr>
          <p:nvPr/>
        </p:nvSpPr>
        <p:spPr>
          <a:xfrm>
            <a:off x="437085" y="6313683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Said Fawzy</a:t>
            </a:r>
          </a:p>
        </p:txBody>
      </p:sp>
    </p:spTree>
    <p:extLst>
      <p:ext uri="{BB962C8B-B14F-4D97-AF65-F5344CB8AC3E}">
        <p14:creationId xmlns:p14="http://schemas.microsoft.com/office/powerpoint/2010/main" val="26941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70105-28BB-A537-3B3D-65D99E9C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55"/>
            <a:ext cx="12192000" cy="59690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D8FFD7-C265-447F-9FC0-3BE2F69C89AA}"/>
              </a:ext>
            </a:extLst>
          </p:cNvPr>
          <p:cNvGrpSpPr/>
          <p:nvPr/>
        </p:nvGrpSpPr>
        <p:grpSpPr>
          <a:xfrm>
            <a:off x="3781448" y="981977"/>
            <a:ext cx="4449809" cy="3849983"/>
            <a:chOff x="3781448" y="981977"/>
            <a:chExt cx="4449809" cy="38499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C9F3FB-FD3E-FD09-E3BB-17D3C9547A9F}"/>
                </a:ext>
              </a:extLst>
            </p:cNvPr>
            <p:cNvSpPr/>
            <p:nvPr/>
          </p:nvSpPr>
          <p:spPr>
            <a:xfrm>
              <a:off x="3781448" y="3908630"/>
              <a:ext cx="4449809" cy="923330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Training Center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9A2002-FF41-9A73-EB19-C9BF191E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193" y="981977"/>
              <a:ext cx="2981614" cy="2926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77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CEBF7-4A8E-8982-D5AD-FFB3F4C761B2}"/>
              </a:ext>
            </a:extLst>
          </p:cNvPr>
          <p:cNvGrpSpPr/>
          <p:nvPr/>
        </p:nvGrpSpPr>
        <p:grpSpPr>
          <a:xfrm>
            <a:off x="0" y="0"/>
            <a:ext cx="12192000" cy="6006836"/>
            <a:chOff x="0" y="0"/>
            <a:chExt cx="12192000" cy="60068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E2020F-D5DD-A138-CBEF-1547A008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006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8B02DD-6DFE-C9EA-443A-28B93DF71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3EC2156-B82B-1B32-A7B9-5B71FD9FC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5" y="248528"/>
            <a:ext cx="6439799" cy="1314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2845B6-D8B3-D4E7-2F66-33677D09E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47731"/>
            <a:ext cx="12192000" cy="30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BB7D1-E833-8710-5AD9-54100CC6DBB1}"/>
              </a:ext>
            </a:extLst>
          </p:cNvPr>
          <p:cNvGrpSpPr/>
          <p:nvPr/>
        </p:nvGrpSpPr>
        <p:grpSpPr>
          <a:xfrm>
            <a:off x="125506" y="0"/>
            <a:ext cx="12192000" cy="6058428"/>
            <a:chOff x="125506" y="0"/>
            <a:chExt cx="12192000" cy="60584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AF1B8D-532D-FE4A-0B01-681BE646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06" y="0"/>
              <a:ext cx="12192000" cy="605842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980205-3166-5ED3-C42C-F412422B1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33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5673EE5-D4B4-32DC-BC53-16989946089D}"/>
              </a:ext>
            </a:extLst>
          </p:cNvPr>
          <p:cNvGrpSpPr/>
          <p:nvPr/>
        </p:nvGrpSpPr>
        <p:grpSpPr>
          <a:xfrm>
            <a:off x="0" y="0"/>
            <a:ext cx="12192000" cy="6114785"/>
            <a:chOff x="0" y="0"/>
            <a:chExt cx="12192000" cy="61147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0A8FAD-3464-825D-1CB4-F6FE7CEFE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11478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60E617-D83A-9761-71D6-331EEB3C6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43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E8C3645-7350-3018-C73F-E8F6F9747739}"/>
              </a:ext>
            </a:extLst>
          </p:cNvPr>
          <p:cNvGrpSpPr/>
          <p:nvPr/>
        </p:nvGrpSpPr>
        <p:grpSpPr>
          <a:xfrm>
            <a:off x="0" y="0"/>
            <a:ext cx="12192000" cy="5945714"/>
            <a:chOff x="0" y="0"/>
            <a:chExt cx="12192000" cy="59457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946984-B26F-42BB-EB2A-36495FF59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594571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1521A9-4C01-979A-B8F4-A1C10E14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75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54B085-9B46-7B0F-C3F5-371833F26143}"/>
              </a:ext>
            </a:extLst>
          </p:cNvPr>
          <p:cNvGrpSpPr/>
          <p:nvPr/>
        </p:nvGrpSpPr>
        <p:grpSpPr>
          <a:xfrm>
            <a:off x="0" y="0"/>
            <a:ext cx="12192000" cy="6006973"/>
            <a:chOff x="0" y="0"/>
            <a:chExt cx="12192000" cy="60069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40CF01-A84C-CF2C-971A-5712DB083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0069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C8553C-CECB-09EA-30BA-BC754E9B1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1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BC77D-C6F7-AA6C-FC7D-00D78906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6608-B284-A2D0-BDBA-952F723B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EF16E-F976-1573-FE2C-DF4771C0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73" y="156148"/>
            <a:ext cx="1753363" cy="1315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9B6176-2CED-8D52-4C2F-AC09D0B75790}"/>
              </a:ext>
            </a:extLst>
          </p:cNvPr>
          <p:cNvSpPr/>
          <p:nvPr/>
        </p:nvSpPr>
        <p:spPr>
          <a:xfrm>
            <a:off x="296741" y="242484"/>
            <a:ext cx="27286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70786-FC60-BA38-F6F0-E1F94B1D0425}"/>
              </a:ext>
            </a:extLst>
          </p:cNvPr>
          <p:cNvSpPr/>
          <p:nvPr/>
        </p:nvSpPr>
        <p:spPr>
          <a:xfrm>
            <a:off x="322982" y="533003"/>
            <a:ext cx="24625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42B3F-C44E-E49D-C240-860CFB162E67}"/>
              </a:ext>
            </a:extLst>
          </p:cNvPr>
          <p:cNvSpPr/>
          <p:nvPr/>
        </p:nvSpPr>
        <p:spPr>
          <a:xfrm>
            <a:off x="322982" y="844684"/>
            <a:ext cx="14590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20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BEBC7-6306-0D0D-10D3-F15D6C2C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0602527-EC75-9458-5B67-0DD54517B4C8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E070D-9BC5-3A28-56F7-F7FC80052728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E2C13-0BDB-24E3-7B93-1B89568A2A9E}"/>
              </a:ext>
            </a:extLst>
          </p:cNvPr>
          <p:cNvSpPr/>
          <p:nvPr/>
        </p:nvSpPr>
        <p:spPr>
          <a:xfrm>
            <a:off x="0" y="1744858"/>
            <a:ext cx="1219199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C786A-06CE-02DD-A14F-F6AC052C8950}"/>
              </a:ext>
            </a:extLst>
          </p:cNvPr>
          <p:cNvSpPr/>
          <p:nvPr/>
        </p:nvSpPr>
        <p:spPr>
          <a:xfrm>
            <a:off x="-63685" y="3476551"/>
            <a:ext cx="1225568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Entity Relationship Diagram ERD</a:t>
            </a:r>
          </a:p>
        </p:txBody>
      </p:sp>
    </p:spTree>
    <p:extLst>
      <p:ext uri="{BB962C8B-B14F-4D97-AF65-F5344CB8AC3E}">
        <p14:creationId xmlns:p14="http://schemas.microsoft.com/office/powerpoint/2010/main" val="30628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AE56-7C55-C1F6-3804-2E1555B3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Task 3: Create ERD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4023-BE44-60FE-1973-1A058C1E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290190" cy="14630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to Create ERD for Company Database.</a:t>
            </a:r>
          </a:p>
          <a:p>
            <a:r>
              <a:rPr lang="en-US" dirty="0">
                <a:solidFill>
                  <a:srgbClr val="FFFFFF"/>
                </a:solidFill>
              </a:rPr>
              <a:t>We will Apply the 3 first steps  of the Guide: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E183-22FB-FC53-9A02-E686D812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3164417"/>
            <a:ext cx="10917936" cy="28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ABCE2A-1931-993D-AB10-9671FA993992}"/>
              </a:ext>
            </a:extLst>
          </p:cNvPr>
          <p:cNvGrpSpPr/>
          <p:nvPr/>
        </p:nvGrpSpPr>
        <p:grpSpPr>
          <a:xfrm>
            <a:off x="129154" y="259305"/>
            <a:ext cx="11262667" cy="5555142"/>
            <a:chOff x="129154" y="259305"/>
            <a:chExt cx="11262667" cy="55551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6F97C2-8DD5-6E79-8B45-B3FEB9CB61D9}"/>
                </a:ext>
              </a:extLst>
            </p:cNvPr>
            <p:cNvSpPr/>
            <p:nvPr/>
          </p:nvSpPr>
          <p:spPr>
            <a:xfrm>
              <a:off x="4760259" y="2268071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9F988F9-C895-C7FE-78C4-19CE2845EC65}"/>
                </a:ext>
              </a:extLst>
            </p:cNvPr>
            <p:cNvSpPr/>
            <p:nvPr/>
          </p:nvSpPr>
          <p:spPr>
            <a:xfrm>
              <a:off x="10047116" y="1730189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1AF97C-4E61-03C3-3CDF-3A1BD49BC1CC}"/>
                </a:ext>
              </a:extLst>
            </p:cNvPr>
            <p:cNvSpPr/>
            <p:nvPr/>
          </p:nvSpPr>
          <p:spPr>
            <a:xfrm>
              <a:off x="10056080" y="3832415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C1045C-878B-8D8D-A8C4-DB6BA5CEA592}"/>
                </a:ext>
              </a:extLst>
            </p:cNvPr>
            <p:cNvSpPr/>
            <p:nvPr/>
          </p:nvSpPr>
          <p:spPr>
            <a:xfrm>
              <a:off x="6173807" y="5464824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Skill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A211B7-0DF3-F4CC-4A6D-3B24B349244C}"/>
                </a:ext>
              </a:extLst>
            </p:cNvPr>
            <p:cNvSpPr/>
            <p:nvPr/>
          </p:nvSpPr>
          <p:spPr>
            <a:xfrm>
              <a:off x="3168227" y="5202445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Dependent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648E41-91D2-4EC7-E9E7-1AF92194EB55}"/>
                </a:ext>
              </a:extLst>
            </p:cNvPr>
            <p:cNvSpPr/>
            <p:nvPr/>
          </p:nvSpPr>
          <p:spPr>
            <a:xfrm>
              <a:off x="830517" y="4789238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F58463-57BF-A3D1-BA68-F3012E31007E}"/>
                </a:ext>
              </a:extLst>
            </p:cNvPr>
            <p:cNvSpPr/>
            <p:nvPr/>
          </p:nvSpPr>
          <p:spPr>
            <a:xfrm>
              <a:off x="698679" y="2742888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Contact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30CC3D-A31E-1E9F-1450-FB8455F74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154" y="259305"/>
              <a:ext cx="3810532" cy="438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7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09188-3D3F-53DF-D0D5-CA30D0CD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2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BBCFC7F-E03C-C666-B1DD-A7446506AF3F}"/>
              </a:ext>
            </a:extLst>
          </p:cNvPr>
          <p:cNvGrpSpPr/>
          <p:nvPr/>
        </p:nvGrpSpPr>
        <p:grpSpPr>
          <a:xfrm>
            <a:off x="0" y="0"/>
            <a:ext cx="12192000" cy="6334967"/>
            <a:chOff x="0" y="0"/>
            <a:chExt cx="12192000" cy="63349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5F8CC-26C1-0F92-3F0A-850EC3C3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3349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F5F323-1B44-0988-DAC6-17D5FBDF1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8944" y="5868177"/>
              <a:ext cx="2553056" cy="466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36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76832D-98C2-AD4D-5E07-1F07A0E73A3F}"/>
              </a:ext>
            </a:extLst>
          </p:cNvPr>
          <p:cNvGrpSpPr/>
          <p:nvPr/>
        </p:nvGrpSpPr>
        <p:grpSpPr>
          <a:xfrm>
            <a:off x="-89463" y="0"/>
            <a:ext cx="12192000" cy="6330566"/>
            <a:chOff x="-89463" y="0"/>
            <a:chExt cx="12192000" cy="63305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8B3A58-1D7C-3050-4B66-F50D09C19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9463" y="0"/>
              <a:ext cx="12192000" cy="62981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9F0042-540E-E550-9850-84665577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0444" y="6000014"/>
              <a:ext cx="1721408" cy="33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97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9FA83-CE26-2EBF-7C4C-521DACD4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07541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7F582-AF60-0DDC-B938-3D1E390C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7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F572E-AA70-7EDC-85AE-E2617B1C6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31" y="1054185"/>
            <a:ext cx="3857128" cy="3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8DC80-1682-519F-9F45-D5182B617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910" y="5896458"/>
            <a:ext cx="1813089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C858E-DC7C-3E49-F31F-CED41D9D0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63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63CA-CA9A-822B-6D0F-C3ABB9276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058" y="5887031"/>
            <a:ext cx="183194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2928E-3CBD-3461-95A4-BF51CCFC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11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0585CE-AE3D-30D2-95E9-124F79BEC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06F2B-A9F4-0623-6BFE-84B437E99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25B717-980E-E25B-0575-C6425438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Contents</a:t>
            </a:r>
          </a:p>
        </p:txBody>
      </p:sp>
      <p:graphicFrame>
        <p:nvGraphicFramePr>
          <p:cNvPr id="27" name="Content Placeholder 6">
            <a:extLst>
              <a:ext uri="{FF2B5EF4-FFF2-40B4-BE49-F238E27FC236}">
                <a16:creationId xmlns:a16="http://schemas.microsoft.com/office/drawing/2014/main" id="{E9493381-AA57-E689-E34D-8B42F26D1B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able of Contents: “Front matter” vs. “back matter” | ReviewEditing">
            <a:extLst>
              <a:ext uri="{FF2B5EF4-FFF2-40B4-BE49-F238E27FC236}">
                <a16:creationId xmlns:a16="http://schemas.microsoft.com/office/drawing/2014/main" id="{5057941F-1777-1975-690C-4EB11BD1B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4" y="3948291"/>
            <a:ext cx="2369254" cy="23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F55F1AE-EA79-4C23-A35F-64D56654E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1F55F1AE-EA79-4C23-A35F-64D56654EE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F2EE94A-AD52-4867-ADA8-8639B3D38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graphicEl>
                                              <a:dgm id="{DF2EE94A-AD52-4867-ADA8-8639B3D380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8BBF8-7D27-4D46-A828-4DC275069E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graphicEl>
                                              <a:dgm id="{E958BBF8-7D27-4D46-A828-4DC275069E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E6DBAF6-1420-4785-B291-51B1768C0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graphicEl>
                                              <a:dgm id="{CE6DBAF6-1420-4785-B291-51B1768C0A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00EF143-1502-4034-B790-BDE864637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graphicEl>
                                              <a:dgm id="{500EF143-1502-4034-B790-BDE8646372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3AE9B4B-7D0A-4BE7-B189-C2A21A54B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graphicEl>
                                              <a:dgm id="{D3AE9B4B-7D0A-4BE7-B189-C2A21A54B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B769C50-945B-43D0-B652-C0200F605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graphicEl>
                                              <a:dgm id="{5B769C50-945B-43D0-B652-C0200F6056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EA2AC07-3903-403A-9ACC-125EA396D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graphicEl>
                                              <a:dgm id="{DEA2AC07-3903-403A-9ACC-125EA396D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3B6BFB5-91FD-4DA1-AEB1-64F6C9BC9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graphicEl>
                                              <a:dgm id="{13B6BFB5-91FD-4DA1-AEB1-64F6C9BC9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EB7CB40-A11A-46AF-9A4F-7242C99EF1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>
                                            <p:graphicEl>
                                              <a:dgm id="{4EB7CB40-A11A-46AF-9A4F-7242C99EF1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F6EE664-5E91-41E7-A234-F11B5DD435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>
                                            <p:graphicEl>
                                              <a:dgm id="{0F6EE664-5E91-41E7-A234-F11B5DD435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6C4FC7-6637-4E33-8E62-32ABBCD1D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graphicEl>
                                              <a:dgm id="{C76C4FC7-6637-4E33-8E62-32ABBCD1D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8DDD-9483-83BF-F3BE-6D735701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63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11A27-61D7-33CA-FAAE-242EB7529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058" y="5887031"/>
            <a:ext cx="183194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2808C-19FD-1114-7B2D-4ED83890E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431B5-A04F-27D6-CD76-A31C6B4B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3D579-58DC-F55E-58D0-E23C96779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5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2B3AA5-F35A-C186-4216-0DE9AA87A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192" y="5868177"/>
            <a:ext cx="178480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C44ED-2F47-D646-321C-246236351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349"/>
            <a:ext cx="12192000" cy="61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4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5A4B0-AFF5-E540-D7EB-06657447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0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0A3DF-28F5-E344-CD5A-FD92A2EB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8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B4609-DDCF-8B9B-09B2-2AF984FFC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776" y="5915312"/>
            <a:ext cx="186022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31153-FA89-16DB-F098-16478B5E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83"/>
            <a:ext cx="12192000" cy="6795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197535-19DB-DE91-5180-BC239E07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6174556"/>
            <a:ext cx="2553056" cy="6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10524-2262-32E9-B893-446C9A10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95"/>
            <a:ext cx="12192000" cy="6349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C6EA6B-3776-25E8-90D9-7A452C659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96458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0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9D005-A464-C68A-2153-948E12B58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414" y="0"/>
            <a:ext cx="12192000" cy="6354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2FC7F-E5C4-F801-7E48-F73FD012F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77604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E0974A-E609-D052-A6C5-D806FEE4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007"/>
            <a:ext cx="12192000" cy="60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C867-B5BD-F2F9-17C3-75C72333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97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35AD1C-95FD-84C3-3580-03A99F9A5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E7977-C891-BDC1-43E1-3BF3D4F3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7460429-DCD6-7D3C-7E3C-45FB1E4B04B0}"/>
              </a:ext>
            </a:extLst>
          </p:cNvPr>
          <p:cNvGrpSpPr/>
          <p:nvPr/>
        </p:nvGrpSpPr>
        <p:grpSpPr>
          <a:xfrm>
            <a:off x="0" y="0"/>
            <a:ext cx="12192000" cy="6334967"/>
            <a:chOff x="0" y="0"/>
            <a:chExt cx="12192000" cy="633496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3729C5D-9A6D-3181-61E6-66AEEA3BCEA4}"/>
                </a:ext>
              </a:extLst>
            </p:cNvPr>
            <p:cNvGrpSpPr/>
            <p:nvPr/>
          </p:nvGrpSpPr>
          <p:grpSpPr>
            <a:xfrm>
              <a:off x="0" y="0"/>
              <a:ext cx="12192000" cy="6311042"/>
              <a:chOff x="0" y="0"/>
              <a:chExt cx="12192000" cy="631104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8BF56DD-0E23-3D4F-4119-49DB5FAEC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31104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E20DC77-D7A2-5A78-9AFA-D5618849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5657" y="4885765"/>
                <a:ext cx="3014706" cy="1425277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F58059-9270-B52F-49D8-ACB3D2E1C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7102" y="5401387"/>
              <a:ext cx="2314898" cy="933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5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7B1D6-221F-5B5D-F93F-55593379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30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B77F9D-558F-6ACD-8281-98390E005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3BD3683-CB0C-9755-2EB0-2F0A399C67F8}"/>
              </a:ext>
            </a:extLst>
          </p:cNvPr>
          <p:cNvGrpSpPr/>
          <p:nvPr/>
        </p:nvGrpSpPr>
        <p:grpSpPr>
          <a:xfrm>
            <a:off x="0" y="0"/>
            <a:ext cx="12192000" cy="6293251"/>
            <a:chOff x="0" y="0"/>
            <a:chExt cx="12192000" cy="62932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83BF5B-1419-892D-83DA-3D2C449EA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2932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A34548-41E4-3DBB-FAB9-02F81CF6F5A0}"/>
                </a:ext>
              </a:extLst>
            </p:cNvPr>
            <p:cNvSpPr/>
            <p:nvPr/>
          </p:nvSpPr>
          <p:spPr>
            <a:xfrm>
              <a:off x="361360" y="3314807"/>
              <a:ext cx="5068502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If company has medical coverage </a:t>
              </a:r>
              <a:b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 employees Families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9E296D-B67F-09DE-E6D8-67C0A49D2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66" y="4553711"/>
            <a:ext cx="3520567" cy="1657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6B6B3A-E9F7-8368-B1A9-1DD464C34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2951C58-F6DE-1941-6616-E2015D9B5AFB}"/>
              </a:ext>
            </a:extLst>
          </p:cNvPr>
          <p:cNvGrpSpPr/>
          <p:nvPr/>
        </p:nvGrpSpPr>
        <p:grpSpPr>
          <a:xfrm>
            <a:off x="0" y="0"/>
            <a:ext cx="12192000" cy="6077127"/>
            <a:chOff x="0" y="0"/>
            <a:chExt cx="12192000" cy="60771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082BE9-8393-0FE7-9268-97B385923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07712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1B1F2F-B992-2AC8-FCDC-57EFEA6E38ED}"/>
                </a:ext>
              </a:extLst>
            </p:cNvPr>
            <p:cNvSpPr/>
            <p:nvPr/>
          </p:nvSpPr>
          <p:spPr>
            <a:xfrm>
              <a:off x="645629" y="3038563"/>
              <a:ext cx="4829143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If company wants to record </a:t>
              </a:r>
            </a:p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employees car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9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0899C-ACF1-2CFA-7D93-EE75DFA2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98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F3BB07-850B-1BD6-AAB9-090EC5403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3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89A78-EA40-D6D3-FAEE-D7AF36448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91901-2C61-7117-B1BF-2A87B357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4081"/>
            <a:ext cx="12192000" cy="6386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FED8CD-5550-0C2E-0607-BAE4918FD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F2842-902C-A263-65FC-EB10909A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46"/>
            <a:ext cx="12192000" cy="6784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C60FE4-11AA-8AEA-1AE2-693BDD93A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867" y="6089715"/>
            <a:ext cx="3410133" cy="7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4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06722-D83F-D6FC-91FF-9D7455B1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64"/>
            <a:ext cx="12192000" cy="6761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B2F7C-E72C-790D-0F9B-F99530BCB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9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FB1B0-FA3A-72ED-148B-67ACDA43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8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5A355-C2D0-C2F7-6029-DD0B327D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1235"/>
            <a:ext cx="12192000" cy="819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878AE-DC36-7C4E-F09D-CC29978AC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1235"/>
            <a:ext cx="12192000" cy="978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46B14-3C2C-79A8-B0E7-3B5041B25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68802"/>
            <a:ext cx="12192000" cy="841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D33AB0-3E86-A058-94AE-6985DC0B5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21466"/>
            <a:ext cx="12192000" cy="7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DF04A-2ACC-1758-D5E5-7F77BE87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3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9D0097-8BFE-85CC-398E-64191A523FF9}"/>
              </a:ext>
            </a:extLst>
          </p:cNvPr>
          <p:cNvSpPr/>
          <p:nvPr/>
        </p:nvSpPr>
        <p:spPr>
          <a:xfrm>
            <a:off x="1182565" y="4652699"/>
            <a:ext cx="399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Put underline</a:t>
            </a:r>
          </a:p>
        </p:txBody>
      </p:sp>
    </p:spTree>
    <p:extLst>
      <p:ext uri="{BB962C8B-B14F-4D97-AF65-F5344CB8AC3E}">
        <p14:creationId xmlns:p14="http://schemas.microsoft.com/office/powerpoint/2010/main" val="5910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42CB2-2538-4645-000B-439E0478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86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2B341-FA02-E4DD-3AD1-F15F3F43B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924" y="5919496"/>
            <a:ext cx="187907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364BC-247F-F21D-E8FF-4E4AF66F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35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1E25CA-E608-EE90-5B36-C1BF4378B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4AA93-D5EE-0EEF-73CC-09CB3345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49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DD71F8-7889-A2FF-FB7D-B51748B22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87031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75FD3-F176-9423-D21E-CE6F4143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18"/>
            <a:ext cx="12192000" cy="681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1B012B-DDD9-FF37-273E-15576F294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6117939"/>
            <a:ext cx="2553056" cy="7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2A0BB7-623C-241E-A509-C12D923E46E1}"/>
              </a:ext>
            </a:extLst>
          </p:cNvPr>
          <p:cNvGrpSpPr/>
          <p:nvPr/>
        </p:nvGrpSpPr>
        <p:grpSpPr>
          <a:xfrm>
            <a:off x="1885361" y="1318918"/>
            <a:ext cx="8197408" cy="4487993"/>
            <a:chOff x="1885361" y="1318918"/>
            <a:chExt cx="8197408" cy="4487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D81ADD-7703-9E77-0F32-94F09568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231" y="1318918"/>
              <a:ext cx="7973538" cy="422016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D28E2E-1DCD-6376-2A78-E3A92539D6F5}"/>
                </a:ext>
              </a:extLst>
            </p:cNvPr>
            <p:cNvSpPr/>
            <p:nvPr/>
          </p:nvSpPr>
          <p:spPr>
            <a:xfrm>
              <a:off x="1885361" y="3883843"/>
              <a:ext cx="1677971" cy="1923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234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424D4-86D8-113F-BCA9-3478DC41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27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1FD13-C8E1-B1B2-442C-CC2732F7A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953020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4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DFF11-7236-9935-7364-DF30385B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54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3AC0BE-2D27-7D13-7C61-04E87FCED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87031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81E57-CB53-989C-5F4D-AE53046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87"/>
            <a:ext cx="12192000" cy="6793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0CBDFB-7872-9646-3C22-002879A9E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48" y="6108569"/>
            <a:ext cx="2011052" cy="7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729AA-7C33-0A43-AA8B-B156534E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44"/>
            <a:ext cx="12192000" cy="6758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B28B0-41CF-8F7B-D3C9-557E95735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6141553"/>
            <a:ext cx="2553056" cy="6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C4BD1-4701-CB84-BD08-EC12D46A0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BE6334-FAC0-21A9-7260-492809E019BF}"/>
              </a:ext>
            </a:extLst>
          </p:cNvPr>
          <p:cNvGrpSpPr/>
          <p:nvPr/>
        </p:nvGrpSpPr>
        <p:grpSpPr>
          <a:xfrm>
            <a:off x="0" y="0"/>
            <a:ext cx="12192000" cy="6312370"/>
            <a:chOff x="0" y="0"/>
            <a:chExt cx="12192000" cy="631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C8D70C-75A8-48D3-53E5-64F83FBD5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31237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71031A-A875-28A5-EA63-D8A2F28D10E8}"/>
                </a:ext>
              </a:extLst>
            </p:cNvPr>
            <p:cNvSpPr/>
            <p:nvPr/>
          </p:nvSpPr>
          <p:spPr>
            <a:xfrm>
              <a:off x="2841293" y="3429000"/>
              <a:ext cx="3736536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Put double line </a:t>
              </a:r>
              <a:b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identify week identity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5A3AEAC-BBC8-0BF2-6AFA-DC314F66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B249-477B-1EC3-04CE-587F7B5A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59" y="528920"/>
            <a:ext cx="6321992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Activity 1 : Create your own ERD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B9C8-D474-EE0D-A138-A3CABCED6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02" y="2195438"/>
            <a:ext cx="5612994" cy="363928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Divide Class into groups.</a:t>
            </a:r>
          </a:p>
          <a:p>
            <a:r>
              <a:rPr lang="en-US" sz="3200" dirty="0">
                <a:solidFill>
                  <a:schemeClr val="tx2"/>
                </a:solidFill>
              </a:rPr>
              <a:t>Each group chose a DB project.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Define Entities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Define Attributes 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Define Unique Identifiers.</a:t>
            </a:r>
          </a:p>
          <a:p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Graphic 6" descr="Group of People">
            <a:extLst>
              <a:ext uri="{FF2B5EF4-FFF2-40B4-BE49-F238E27FC236}">
                <a16:creationId xmlns:a16="http://schemas.microsoft.com/office/drawing/2014/main" id="{F5CF95E4-5AFD-1EB2-70C1-9B1728BD8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C3DD-8B4B-2944-FC75-74FC217A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31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B505F-E8D2-19E6-29BE-E256A67B6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37AA49-AF28-3FBD-2058-0D8A21B17624}"/>
              </a:ext>
            </a:extLst>
          </p:cNvPr>
          <p:cNvSpPr txBox="1"/>
          <p:nvPr/>
        </p:nvSpPr>
        <p:spPr>
          <a:xfrm>
            <a:off x="0" y="2721114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coonCustomPrimary"/>
              </a:rPr>
              <a:t>Relationships</a:t>
            </a:r>
            <a:endParaRPr lang="en-US" sz="5400" b="1" i="0" dirty="0">
              <a:solidFill>
                <a:srgbClr val="7030A0"/>
              </a:solidFill>
              <a:effectLst/>
              <a:latin typeface="cocoonCustomPrimary"/>
            </a:endParaRPr>
          </a:p>
        </p:txBody>
      </p:sp>
    </p:spTree>
    <p:extLst>
      <p:ext uri="{BB962C8B-B14F-4D97-AF65-F5344CB8AC3E}">
        <p14:creationId xmlns:p14="http://schemas.microsoft.com/office/powerpoint/2010/main" val="365653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6FCE3-E382-60D0-0309-B7D1BF2EE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192C1-CDF8-0A3E-68AD-F6E4F2B03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207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E79851-7BD8-34E4-AAD1-E47A87BB687C}"/>
              </a:ext>
            </a:extLst>
          </p:cNvPr>
          <p:cNvSpPr/>
          <p:nvPr/>
        </p:nvSpPr>
        <p:spPr>
          <a:xfrm>
            <a:off x="111306" y="5145759"/>
            <a:ext cx="7917359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have to define for each relation </a:t>
            </a:r>
          </a:p>
        </p:txBody>
      </p:sp>
    </p:spTree>
    <p:extLst>
      <p:ext uri="{BB962C8B-B14F-4D97-AF65-F5344CB8AC3E}">
        <p14:creationId xmlns:p14="http://schemas.microsoft.com/office/powerpoint/2010/main" val="13722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BDE93-F958-4527-B39D-EF4789B84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86"/>
            <a:ext cx="12192000" cy="58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AE56-7C55-C1F6-3804-2E1555B3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Task 4: Define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4023-BE44-60FE-1973-1A058C1E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227" y="3980169"/>
            <a:ext cx="7074409" cy="146304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Use your previous ERD from Task 3 to define relationships: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Degree of Relationship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Cardinality Ration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228444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7DA31-6167-E5A7-4ECA-226F2E22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72" y="2939246"/>
            <a:ext cx="5290775" cy="13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D4B30-AD13-DF3C-A281-A332EC7E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32"/>
            <a:ext cx="12192000" cy="6738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4DFB5-7369-AA45-4D54-2ED7696DF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446" y="3124157"/>
            <a:ext cx="2029108" cy="60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2D7BB-7267-9D19-0CA1-6CCCC4458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250" y="6151067"/>
            <a:ext cx="2029108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6D3A6-BC73-457A-D176-A1D300F3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80281-11D8-93D1-79EE-3F9F581C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3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21FC45-DE87-219F-B19F-A16C74D7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602" y="3881528"/>
            <a:ext cx="2478937" cy="24376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F37300-1C72-2A94-81B0-39B7272E10BF}"/>
              </a:ext>
            </a:extLst>
          </p:cNvPr>
          <p:cNvSpPr/>
          <p:nvPr/>
        </p:nvSpPr>
        <p:spPr>
          <a:xfrm>
            <a:off x="2289203" y="4777172"/>
            <a:ext cx="34243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 notation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4C5F0-09A8-F6DB-F4FD-D84A3232B288}"/>
              </a:ext>
            </a:extLst>
          </p:cNvPr>
          <p:cNvSpPr/>
          <p:nvPr/>
        </p:nvSpPr>
        <p:spPr>
          <a:xfrm>
            <a:off x="2170477" y="5263976"/>
            <a:ext cx="335707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express using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Verb (work , manage , …)</a:t>
            </a:r>
          </a:p>
        </p:txBody>
      </p:sp>
    </p:spTree>
    <p:extLst>
      <p:ext uri="{BB962C8B-B14F-4D97-AF65-F5344CB8AC3E}">
        <p14:creationId xmlns:p14="http://schemas.microsoft.com/office/powerpoint/2010/main" val="38306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98631-5A06-8D8F-C326-21676C04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9921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8DBA14-F797-8851-558D-66DAC250204D}"/>
              </a:ext>
            </a:extLst>
          </p:cNvPr>
          <p:cNvSpPr/>
          <p:nvPr/>
        </p:nvSpPr>
        <p:spPr>
          <a:xfrm>
            <a:off x="669957" y="4320647"/>
            <a:ext cx="969996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binary </a:t>
            </a:r>
          </a:p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it is a relation between 2 entities</a:t>
            </a:r>
          </a:p>
        </p:txBody>
      </p:sp>
    </p:spTree>
    <p:extLst>
      <p:ext uri="{BB962C8B-B14F-4D97-AF65-F5344CB8AC3E}">
        <p14:creationId xmlns:p14="http://schemas.microsoft.com/office/powerpoint/2010/main" val="17108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DBC5E-2173-EC5A-CB98-341D5AA6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0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C49F4-5971-34D7-CC0F-D54B6E56E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4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3FBEA-55C8-E502-BF80-7B11AAF5F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365" y="5991470"/>
            <a:ext cx="2038635" cy="333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5F7998-9D2B-92B4-8257-062128B6DBE9}"/>
              </a:ext>
            </a:extLst>
          </p:cNvPr>
          <p:cNvSpPr/>
          <p:nvPr/>
        </p:nvSpPr>
        <p:spPr>
          <a:xfrm>
            <a:off x="4514398" y="3162446"/>
            <a:ext cx="257153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 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dependance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70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CA0D5-ABC6-A5FE-9A36-ACDE7F11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63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C6FA42-BC4B-739A-A489-DB64B213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719" y="5982852"/>
            <a:ext cx="2048161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01E6F-96A6-FC45-2466-83CA91B5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A8EC5-4C5A-58D7-BD0A-9D9FCE6E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805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0B976-FBDD-B699-2676-BE2F44A7BE56}"/>
              </a:ext>
            </a:extLst>
          </p:cNvPr>
          <p:cNvSpPr/>
          <p:nvPr/>
        </p:nvSpPr>
        <p:spPr>
          <a:xfrm>
            <a:off x="668887" y="5226429"/>
            <a:ext cx="447616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supervise another employees</a:t>
            </a:r>
          </a:p>
        </p:txBody>
      </p:sp>
    </p:spTree>
    <p:extLst>
      <p:ext uri="{BB962C8B-B14F-4D97-AF65-F5344CB8AC3E}">
        <p14:creationId xmlns:p14="http://schemas.microsoft.com/office/powerpoint/2010/main" val="11102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0F3BB-053E-0071-2373-B51C0133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CE00186-90DE-85A9-4A2A-A66A19E37116}"/>
              </a:ext>
            </a:extLst>
          </p:cNvPr>
          <p:cNvGrpSpPr/>
          <p:nvPr/>
        </p:nvGrpSpPr>
        <p:grpSpPr>
          <a:xfrm>
            <a:off x="0" y="0"/>
            <a:ext cx="12192000" cy="6387180"/>
            <a:chOff x="0" y="0"/>
            <a:chExt cx="12192000" cy="63871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069245-805A-0E22-2AA5-51B462E0F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3871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F443D1-EFDD-517A-593C-7E591196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3839" y="6030225"/>
              <a:ext cx="1991003" cy="352474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58086F2-67A7-46F8-5962-1EC6883B790F}"/>
                </a:ext>
              </a:extLst>
            </p:cNvPr>
            <p:cNvSpPr/>
            <p:nvPr/>
          </p:nvSpPr>
          <p:spPr>
            <a:xfrm>
              <a:off x="672353" y="3720353"/>
              <a:ext cx="699247" cy="34962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496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13CD0B-C4A9-53E4-EDDE-2B005080C724}"/>
              </a:ext>
            </a:extLst>
          </p:cNvPr>
          <p:cNvGrpSpPr/>
          <p:nvPr/>
        </p:nvGrpSpPr>
        <p:grpSpPr>
          <a:xfrm>
            <a:off x="0" y="0"/>
            <a:ext cx="12192000" cy="5955323"/>
            <a:chOff x="0" y="0"/>
            <a:chExt cx="12192000" cy="59553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430B40-4458-8287-9497-A7993984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5955323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BA1E3D5-F1D2-D89F-B398-8CC9A96363E2}"/>
                </a:ext>
              </a:extLst>
            </p:cNvPr>
            <p:cNvSpPr/>
            <p:nvPr/>
          </p:nvSpPr>
          <p:spPr>
            <a:xfrm rot="5400000">
              <a:off x="2585994" y="1580468"/>
              <a:ext cx="699247" cy="34962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1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B2DD8-BE20-5413-1B7F-3D7FFE12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1F0D3-A5C8-2522-BF40-FDFF413FF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5"/>
            <a:ext cx="12192000" cy="60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08913-1AF1-1E6A-9B5C-0D37B69E2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256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71C5C-042A-EEDD-B7BF-2C4462FC214B}"/>
              </a:ext>
            </a:extLst>
          </p:cNvPr>
          <p:cNvSpPr/>
          <p:nvPr/>
        </p:nvSpPr>
        <p:spPr>
          <a:xfrm>
            <a:off x="808869" y="3141071"/>
            <a:ext cx="4703339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 employee </a:t>
            </a:r>
          </a:p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joining what project? </a:t>
            </a:r>
          </a:p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which skills ?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7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5135ACF-2550-6B40-0E84-D8835CD80C75}"/>
              </a:ext>
            </a:extLst>
          </p:cNvPr>
          <p:cNvGrpSpPr/>
          <p:nvPr/>
        </p:nvGrpSpPr>
        <p:grpSpPr>
          <a:xfrm>
            <a:off x="0" y="11258"/>
            <a:ext cx="12192000" cy="6835484"/>
            <a:chOff x="0" y="11258"/>
            <a:chExt cx="12192000" cy="68354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14CC1B-39DD-91D6-DAB9-C7CF0E43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258"/>
              <a:ext cx="12192000" cy="68354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EA7AF2-434A-D021-1357-EB244BB0E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6057" y="6168517"/>
              <a:ext cx="1810003" cy="581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0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62F6D-D2CA-AF16-8230-474E3A8B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B3D054-3A07-7623-A273-79FEEB722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FAC489-B71E-5263-C0AC-6392F0DE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19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1CA6A9-B481-C1AE-49A6-6DD4CD5316B4}"/>
              </a:ext>
            </a:extLst>
          </p:cNvPr>
          <p:cNvSpPr/>
          <p:nvPr/>
        </p:nvSpPr>
        <p:spPr>
          <a:xfrm>
            <a:off x="644233" y="3538025"/>
            <a:ext cx="464826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 in one department?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more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216ED-C1DC-CB00-C4B2-CC4359A32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718" y="4520641"/>
            <a:ext cx="7565969" cy="22414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32B84E-CD99-FB64-00DE-4D05BA517540}"/>
              </a:ext>
            </a:extLst>
          </p:cNvPr>
          <p:cNvSpPr/>
          <p:nvPr/>
        </p:nvSpPr>
        <p:spPr>
          <a:xfrm>
            <a:off x="5727221" y="3538025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05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1CA6A9-B481-C1AE-49A6-6DD4CD5316B4}"/>
              </a:ext>
            </a:extLst>
          </p:cNvPr>
          <p:cNvSpPr/>
          <p:nvPr/>
        </p:nvSpPr>
        <p:spPr>
          <a:xfrm>
            <a:off x="558373" y="3429000"/>
            <a:ext cx="643842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can have one employee?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more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B209F-A204-5FDF-334D-CD72C862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31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97440-8B97-3885-ADF6-7B2305884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510" y="4076634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0CC9B-87CD-6692-48FE-5CE085465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94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9C86AC-0F5C-81CB-C1FD-3A4587DA2288}"/>
              </a:ext>
            </a:extLst>
          </p:cNvPr>
          <p:cNvSpPr/>
          <p:nvPr/>
        </p:nvSpPr>
        <p:spPr>
          <a:xfrm>
            <a:off x="644233" y="3538025"/>
            <a:ext cx="730206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mange one department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more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12B3F-8AAD-65C2-2EE7-9B5F6E54F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635" y="4076634"/>
            <a:ext cx="6576800" cy="24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C0C08-407C-2AEB-5C61-79AAD430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82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E602A5-4502-F739-0F17-5576DBE47CD1}"/>
              </a:ext>
            </a:extLst>
          </p:cNvPr>
          <p:cNvSpPr/>
          <p:nvPr/>
        </p:nvSpPr>
        <p:spPr>
          <a:xfrm>
            <a:off x="644233" y="3538025"/>
            <a:ext cx="799257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 department managed by one employee?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more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4782F-FC36-2FFC-EBF4-7CC75B67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70" y="4442077"/>
            <a:ext cx="5673513" cy="197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3F17F-5044-AE03-9C52-515D2906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2465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5E9362-95D5-28DB-51D3-3F54901854CF}"/>
              </a:ext>
            </a:extLst>
          </p:cNvPr>
          <p:cNvSpPr/>
          <p:nvPr/>
        </p:nvSpPr>
        <p:spPr>
          <a:xfrm>
            <a:off x="321503" y="5348896"/>
            <a:ext cx="81126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work in one project or more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21863-91F6-D6CA-0DF2-4921177B2DE9}"/>
              </a:ext>
            </a:extLst>
          </p:cNvPr>
          <p:cNvSpPr/>
          <p:nvPr/>
        </p:nvSpPr>
        <p:spPr>
          <a:xfrm>
            <a:off x="438044" y="5933671"/>
            <a:ext cx="86024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one project have only one employee or more?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41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C40DF-0434-A4B4-288C-FB9452B9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E2042-E843-27FB-9EF9-360DE371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10" y="446760"/>
            <a:ext cx="8497486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0D43F-C653-0477-A82A-FCAFB142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1" y="2028602"/>
            <a:ext cx="3057952" cy="3238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6C1C22-371B-7B20-AFAA-A299E41FAAA2}"/>
              </a:ext>
            </a:extLst>
          </p:cNvPr>
          <p:cNvSpPr/>
          <p:nvPr/>
        </p:nvSpPr>
        <p:spPr>
          <a:xfrm>
            <a:off x="617339" y="239014"/>
            <a:ext cx="88667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manage one employees or many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00CFF-5826-AC98-B329-BB96D8668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908" y="1970599"/>
            <a:ext cx="3342484" cy="3354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57315-8B33-4175-A8BF-A55D0E995A52}"/>
              </a:ext>
            </a:extLst>
          </p:cNvPr>
          <p:cNvSpPr/>
          <p:nvPr/>
        </p:nvSpPr>
        <p:spPr>
          <a:xfrm>
            <a:off x="617339" y="841420"/>
            <a:ext cx="82627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have one supervisor or many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9453E-2C12-BA05-3FB7-12CA2D22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93" y="1748079"/>
            <a:ext cx="4067743" cy="4563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E91236-DF14-614B-B39F-FB84E969156B}"/>
              </a:ext>
            </a:extLst>
          </p:cNvPr>
          <p:cNvSpPr/>
          <p:nvPr/>
        </p:nvSpPr>
        <p:spPr>
          <a:xfrm>
            <a:off x="617339" y="239014"/>
            <a:ext cx="81217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has one dependent or many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D4AA5-1C57-9441-C758-6307B4B31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830" y="1614711"/>
            <a:ext cx="4048690" cy="4696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42CCCF-639A-3E5F-AA6D-6E374B0981A5}"/>
              </a:ext>
            </a:extLst>
          </p:cNvPr>
          <p:cNvSpPr/>
          <p:nvPr/>
        </p:nvSpPr>
        <p:spPr>
          <a:xfrm>
            <a:off x="617339" y="817397"/>
            <a:ext cx="84119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one dependent has many employees or one?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87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22EFE-73AB-3ADE-C59D-6FEEAB8D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82" y="497804"/>
            <a:ext cx="6182588" cy="4248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77BFBD-7851-B867-FD3A-FBB73A640DB6}"/>
              </a:ext>
            </a:extLst>
          </p:cNvPr>
          <p:cNvSpPr/>
          <p:nvPr/>
        </p:nvSpPr>
        <p:spPr>
          <a:xfrm>
            <a:off x="751810" y="4926549"/>
            <a:ext cx="52702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can have one car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9C4735-CB01-1CB2-9C55-18C398C82C6B}"/>
              </a:ext>
            </a:extLst>
          </p:cNvPr>
          <p:cNvSpPr/>
          <p:nvPr/>
        </p:nvSpPr>
        <p:spPr>
          <a:xfrm>
            <a:off x="751810" y="5511324"/>
            <a:ext cx="67177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car can only owned by one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emploee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199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FB257-1A00-9EDE-F1D2-8D47C5A0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55" y="1402548"/>
            <a:ext cx="6335009" cy="2934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B70A8E-4003-8550-0C0F-CA2C3691BDC0}"/>
              </a:ext>
            </a:extLst>
          </p:cNvPr>
          <p:cNvSpPr/>
          <p:nvPr/>
        </p:nvSpPr>
        <p:spPr>
          <a:xfrm>
            <a:off x="751810" y="4926549"/>
            <a:ext cx="60004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can have one contact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AB32B-5DEB-0AEE-956F-72FCA23761A8}"/>
              </a:ext>
            </a:extLst>
          </p:cNvPr>
          <p:cNvSpPr/>
          <p:nvPr/>
        </p:nvSpPr>
        <p:spPr>
          <a:xfrm>
            <a:off x="751810" y="5511324"/>
            <a:ext cx="75752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contract can only owned by one employee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36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B7BBD-2E2B-049E-FAD6-FEBEDD47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813" y="1346676"/>
            <a:ext cx="8602275" cy="4772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FF307A-A312-7751-EDC9-E764DB5548C5}"/>
              </a:ext>
            </a:extLst>
          </p:cNvPr>
          <p:cNvSpPr/>
          <p:nvPr/>
        </p:nvSpPr>
        <p:spPr>
          <a:xfrm>
            <a:off x="987480" y="446245"/>
            <a:ext cx="67027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about ternary relationship ?</a:t>
            </a:r>
            <a:endParaRPr lang="en-US" sz="3600" b="1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88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B7BBD-2E2B-049E-FAD6-FEBEDD47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134" y="1310817"/>
            <a:ext cx="8602275" cy="4772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FF307A-A312-7751-EDC9-E764DB5548C5}"/>
              </a:ext>
            </a:extLst>
          </p:cNvPr>
          <p:cNvSpPr/>
          <p:nvPr/>
        </p:nvSpPr>
        <p:spPr>
          <a:xfrm>
            <a:off x="431669" y="355477"/>
            <a:ext cx="73467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assume we have 3 binary relationships</a:t>
            </a:r>
            <a:endParaRPr lang="en-US" sz="32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525573-4F9A-A9C8-1687-93C523BAFEF8}"/>
              </a:ext>
            </a:extLst>
          </p:cNvPr>
          <p:cNvSpPr/>
          <p:nvPr/>
        </p:nvSpPr>
        <p:spPr>
          <a:xfrm>
            <a:off x="266889" y="5917748"/>
            <a:ext cx="27877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Emp-Project</a:t>
            </a:r>
          </a:p>
        </p:txBody>
      </p:sp>
    </p:spTree>
    <p:extLst>
      <p:ext uri="{BB962C8B-B14F-4D97-AF65-F5344CB8AC3E}">
        <p14:creationId xmlns:p14="http://schemas.microsoft.com/office/powerpoint/2010/main" val="11053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D343D-3533-DCA6-C077-C871B1C13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1242707"/>
            <a:ext cx="7992590" cy="43725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7F122F-B41E-E5FB-848A-7AC4E5C93CAB}"/>
              </a:ext>
            </a:extLst>
          </p:cNvPr>
          <p:cNvSpPr/>
          <p:nvPr/>
        </p:nvSpPr>
        <p:spPr>
          <a:xfrm>
            <a:off x="987480" y="446245"/>
            <a:ext cx="87899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can have many skills to use in projects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B9559-A7A2-14A9-CF93-74FC9A043D10}"/>
              </a:ext>
            </a:extLst>
          </p:cNvPr>
          <p:cNvSpPr/>
          <p:nvPr/>
        </p:nvSpPr>
        <p:spPr>
          <a:xfrm>
            <a:off x="266889" y="5917748"/>
            <a:ext cx="22765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Emp-Skill</a:t>
            </a:r>
          </a:p>
        </p:txBody>
      </p:sp>
    </p:spTree>
    <p:extLst>
      <p:ext uri="{BB962C8B-B14F-4D97-AF65-F5344CB8AC3E}">
        <p14:creationId xmlns:p14="http://schemas.microsoft.com/office/powerpoint/2010/main" val="6510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142A9-862B-9CA8-1A5D-C883D4DF9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206" y="2061971"/>
            <a:ext cx="6363588" cy="27340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CB63C-7463-E7D4-639F-E64AAB6D7C51}"/>
              </a:ext>
            </a:extLst>
          </p:cNvPr>
          <p:cNvSpPr/>
          <p:nvPr/>
        </p:nvSpPr>
        <p:spPr>
          <a:xfrm>
            <a:off x="987480" y="446245"/>
            <a:ext cx="662431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can have many same skills in it 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(many employees has the same skill)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6C0BE-CC43-B336-273E-202C6405D493}"/>
              </a:ext>
            </a:extLst>
          </p:cNvPr>
          <p:cNvSpPr/>
          <p:nvPr/>
        </p:nvSpPr>
        <p:spPr>
          <a:xfrm>
            <a:off x="266889" y="5917748"/>
            <a:ext cx="2728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Skill-Project</a:t>
            </a:r>
          </a:p>
        </p:txBody>
      </p:sp>
    </p:spTree>
    <p:extLst>
      <p:ext uri="{BB962C8B-B14F-4D97-AF65-F5344CB8AC3E}">
        <p14:creationId xmlns:p14="http://schemas.microsoft.com/office/powerpoint/2010/main" val="33128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86727-8D11-056F-1A39-C365077C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99" y="1523734"/>
            <a:ext cx="5191850" cy="4429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1BDD8B-B8A0-CAF3-6CC4-D858D5A308E5}"/>
              </a:ext>
            </a:extLst>
          </p:cNvPr>
          <p:cNvSpPr/>
          <p:nvPr/>
        </p:nvSpPr>
        <p:spPr>
          <a:xfrm>
            <a:off x="987480" y="446245"/>
            <a:ext cx="49403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has many skills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E969AB-5149-39D0-0E5A-9D39736392F8}"/>
              </a:ext>
            </a:extLst>
          </p:cNvPr>
          <p:cNvSpPr/>
          <p:nvPr/>
        </p:nvSpPr>
        <p:spPr>
          <a:xfrm>
            <a:off x="266889" y="5917748"/>
            <a:ext cx="22765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Emp-Skill</a:t>
            </a:r>
          </a:p>
        </p:txBody>
      </p:sp>
    </p:spTree>
    <p:extLst>
      <p:ext uri="{BB962C8B-B14F-4D97-AF65-F5344CB8AC3E}">
        <p14:creationId xmlns:p14="http://schemas.microsoft.com/office/powerpoint/2010/main" val="6574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810</Words>
  <Application>Microsoft Office PowerPoint</Application>
  <PresentationFormat>Widescreen</PresentationFormat>
  <Paragraphs>158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121</vt:i4>
      </vt:variant>
    </vt:vector>
  </HeadingPairs>
  <TitlesOfParts>
    <vt:vector size="131" baseType="lpstr">
      <vt:lpstr>Aptos</vt:lpstr>
      <vt:lpstr>Aptos Display</vt:lpstr>
      <vt:lpstr>Arial</vt:lpstr>
      <vt:lpstr>Arial Black</vt:lpstr>
      <vt:lpstr>Calibri</vt:lpstr>
      <vt:lpstr>Calibri Light</vt:lpstr>
      <vt:lpstr>cocoonCustomPrimary</vt:lpstr>
      <vt:lpstr>Montserrat Bold</vt:lpstr>
      <vt:lpstr>Office Theme</vt:lpstr>
      <vt:lpstr>2_Office Theme</vt:lpstr>
      <vt:lpstr>PowerPoint Presentation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3: Create ERD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1 : Create your own ERD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4: Define Relationship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2 : Define Relationships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Fawzy</dc:creator>
  <cp:lastModifiedBy>Said Fawzy</cp:lastModifiedBy>
  <cp:revision>10</cp:revision>
  <dcterms:created xsi:type="dcterms:W3CDTF">2025-11-09T07:43:58Z</dcterms:created>
  <dcterms:modified xsi:type="dcterms:W3CDTF">2025-11-10T06:43:47Z</dcterms:modified>
</cp:coreProperties>
</file>